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547" autoAdjust="0"/>
  </p:normalViewPr>
  <p:slideViewPr>
    <p:cSldViewPr>
      <p:cViewPr varScale="1">
        <p:scale>
          <a:sx n="68" d="100"/>
          <a:sy n="68" d="100"/>
        </p:scale>
        <p:origin x="32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8753D-5AB5-4F47-AEEE-1F410DC6C07B}" type="datetimeFigureOut">
              <a:rPr lang="ko-KR" altLang="en-US" smtClean="0"/>
              <a:t>2022-11-06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11F5C3-107C-49BE-947B-53376B85E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744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elfarenews.net/news/articleView.html?idxno=75346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bundangnews.co.kr/36946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0-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생활밀착형 장애인체육시설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반다비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- 2019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(30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202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선정 완료</a:t>
            </a:r>
          </a:p>
          <a:p>
            <a:pPr lvl="0"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 건립 목표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코로나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연장</a:t>
            </a:r>
          </a:p>
          <a:p>
            <a:pPr lvl="0"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 총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반다비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체육센터 건립 현황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관련링크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ko-KR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http://www.welfarenews.net/news/articleView.html?idxno=75346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0-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문화체육시설 장애인 쿼터제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성남시 공공체육시설 장애인 쿼터제 실시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우선 사용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배려공간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마크 지정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(※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관련 링크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ko-KR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http://www.bundangnews.co.kr/36946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0-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장애인 전문 지도자 육성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매칭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생활체육 전문강사 확보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0-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장애인 맞춤 프로그램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장애유형 및 특성에 따른 맞춤형 운동 프로그램 제공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11F5C3-107C-49BE-947B-53376B85EF14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965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35.png"/><Relationship Id="rId5" Type="http://schemas.openxmlformats.org/officeDocument/2006/relationships/image" Target="../media/image41.png"/><Relationship Id="rId10" Type="http://schemas.openxmlformats.org/officeDocument/2006/relationships/image" Target="../media/image34.png"/><Relationship Id="rId4" Type="http://schemas.openxmlformats.org/officeDocument/2006/relationships/image" Target="../media/image40.png"/><Relationship Id="rId9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3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33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55.png"/><Relationship Id="rId3" Type="http://schemas.openxmlformats.org/officeDocument/2006/relationships/image" Target="../media/image48.png"/><Relationship Id="rId7" Type="http://schemas.openxmlformats.org/officeDocument/2006/relationships/image" Target="../media/image59.png"/><Relationship Id="rId12" Type="http://schemas.openxmlformats.org/officeDocument/2006/relationships/image" Target="../media/image3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11" Type="http://schemas.openxmlformats.org/officeDocument/2006/relationships/image" Target="../media/image33.png"/><Relationship Id="rId5" Type="http://schemas.openxmlformats.org/officeDocument/2006/relationships/image" Target="../media/image50.png"/><Relationship Id="rId10" Type="http://schemas.openxmlformats.org/officeDocument/2006/relationships/image" Target="../media/image62.png"/><Relationship Id="rId4" Type="http://schemas.openxmlformats.org/officeDocument/2006/relationships/image" Target="../media/image57.png"/><Relationship Id="rId9" Type="http://schemas.openxmlformats.org/officeDocument/2006/relationships/image" Target="../media/image6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8.png"/><Relationship Id="rId7" Type="http://schemas.openxmlformats.org/officeDocument/2006/relationships/image" Target="../media/image46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64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55.png"/><Relationship Id="rId3" Type="http://schemas.openxmlformats.org/officeDocument/2006/relationships/image" Target="../media/image48.png"/><Relationship Id="rId7" Type="http://schemas.openxmlformats.org/officeDocument/2006/relationships/image" Target="../media/image69.png"/><Relationship Id="rId12" Type="http://schemas.openxmlformats.org/officeDocument/2006/relationships/image" Target="../media/image34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33.png"/><Relationship Id="rId5" Type="http://schemas.openxmlformats.org/officeDocument/2006/relationships/image" Target="../media/image50.png"/><Relationship Id="rId10" Type="http://schemas.openxmlformats.org/officeDocument/2006/relationships/image" Target="../media/image62.png"/><Relationship Id="rId4" Type="http://schemas.openxmlformats.org/officeDocument/2006/relationships/image" Target="../media/image67.png"/><Relationship Id="rId9" Type="http://schemas.openxmlformats.org/officeDocument/2006/relationships/image" Target="../media/image7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5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76.png"/><Relationship Id="rId7" Type="http://schemas.openxmlformats.org/officeDocument/2006/relationships/image" Target="../media/image34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55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18" Type="http://schemas.openxmlformats.org/officeDocument/2006/relationships/image" Target="../media/image95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17" Type="http://schemas.openxmlformats.org/officeDocument/2006/relationships/image" Target="../media/image55.png"/><Relationship Id="rId2" Type="http://schemas.openxmlformats.org/officeDocument/2006/relationships/image" Target="../media/image82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5" Type="http://schemas.openxmlformats.org/officeDocument/2006/relationships/image" Target="../media/image33.png"/><Relationship Id="rId10" Type="http://schemas.openxmlformats.org/officeDocument/2006/relationships/image" Target="../media/image90.png"/><Relationship Id="rId19" Type="http://schemas.openxmlformats.org/officeDocument/2006/relationships/image" Target="../media/image96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34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11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82CB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645847" y="5777534"/>
            <a:ext cx="4479944" cy="797187"/>
            <a:chOff x="-645847" y="5777534"/>
            <a:chExt cx="4479944" cy="7971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645847" y="5777534"/>
              <a:ext cx="4479944" cy="79718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3960746" y="1153302"/>
            <a:ext cx="3263323" cy="956719"/>
            <a:chOff x="13960746" y="1153302"/>
            <a:chExt cx="3263323" cy="95671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5400000">
              <a:off x="13960746" y="1153302"/>
              <a:ext cx="3263323" cy="95671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606883" y="5278988"/>
            <a:ext cx="8573135" cy="863759"/>
            <a:chOff x="14606883" y="5278988"/>
            <a:chExt cx="8573135" cy="86375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606883" y="5278988"/>
              <a:ext cx="8573135" cy="86375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9065" y="7209135"/>
            <a:ext cx="2625033" cy="2348779"/>
            <a:chOff x="1209065" y="7209135"/>
            <a:chExt cx="2625033" cy="234877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856" y="6188053"/>
              <a:ext cx="5250066" cy="4697557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9065" y="7209135"/>
              <a:ext cx="2625033" cy="234877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534903" y="1482227"/>
            <a:ext cx="2342057" cy="1912046"/>
            <a:chOff x="-534903" y="1482227"/>
            <a:chExt cx="2342057" cy="1912046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-534903" y="1482227"/>
              <a:ext cx="1256081" cy="1912046"/>
              <a:chOff x="-534903" y="1482227"/>
              <a:chExt cx="1256081" cy="1912046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21600000">
                <a:off x="-534903" y="1482227"/>
                <a:ext cx="1256081" cy="1912046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551073" y="1482227"/>
              <a:ext cx="1256081" cy="1912046"/>
              <a:chOff x="551073" y="1482227"/>
              <a:chExt cx="1256081" cy="1912046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21600000">
                <a:off x="551073" y="1482227"/>
                <a:ext cx="1256081" cy="1912046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1893541" y="1482227"/>
            <a:ext cx="1256081" cy="1912046"/>
            <a:chOff x="1893541" y="1482227"/>
            <a:chExt cx="1256081" cy="1912046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21600000">
              <a:off x="1893541" y="1482227"/>
              <a:ext cx="1256081" cy="1912046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42652" y="1174339"/>
            <a:ext cx="12389330" cy="627614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4976115" y="8061801"/>
            <a:ext cx="8333485" cy="643446"/>
            <a:chOff x="4976115" y="8061801"/>
            <a:chExt cx="8333485" cy="643446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76115" y="8061801"/>
              <a:ext cx="8333485" cy="643446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44368" y="8024647"/>
            <a:ext cx="7494106" cy="74940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5287743" y="6940029"/>
            <a:ext cx="2342057" cy="1912046"/>
            <a:chOff x="15287743" y="6940029"/>
            <a:chExt cx="2342057" cy="1912046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5287743" y="6940029"/>
              <a:ext cx="1256081" cy="1912046"/>
              <a:chOff x="15287743" y="6940029"/>
              <a:chExt cx="1256081" cy="1912046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21600000">
                <a:off x="15287743" y="6940029"/>
                <a:ext cx="1256081" cy="1912046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16373719" y="6940029"/>
              <a:ext cx="1256081" cy="1912046"/>
              <a:chOff x="16373719" y="6940029"/>
              <a:chExt cx="1256081" cy="1912046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21600000">
                <a:off x="16373719" y="6940029"/>
                <a:ext cx="1256081" cy="1912046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17716187" y="6940029"/>
            <a:ext cx="1256081" cy="1912046"/>
            <a:chOff x="17716187" y="6940029"/>
            <a:chExt cx="1256081" cy="1912046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21600000">
              <a:off x="17716187" y="6940029"/>
              <a:ext cx="1256081" cy="1912046"/>
            </a:xfrm>
            <a:prstGeom prst="rect">
              <a:avLst/>
            </a:prstGeom>
          </p:spPr>
        </p:pic>
      </p:grpSp>
      <p:pic>
        <p:nvPicPr>
          <p:cNvPr id="42" name="Object 4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372880" y="378958"/>
            <a:ext cx="8774251" cy="6862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1335" y="1902988"/>
            <a:ext cx="2720382" cy="89216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6442114" y="1054811"/>
            <a:ext cx="148362" cy="145096"/>
            <a:chOff x="16442114" y="1054811"/>
            <a:chExt cx="148362" cy="145096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442114" y="1054811"/>
              <a:ext cx="148362" cy="14509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661333" y="1100484"/>
            <a:ext cx="14854962" cy="53751"/>
            <a:chOff x="1661333" y="1100484"/>
            <a:chExt cx="14854962" cy="5375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1333" y="1100484"/>
              <a:ext cx="14854962" cy="5375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1333" y="8962061"/>
            <a:ext cx="148362" cy="145096"/>
            <a:chOff x="1661333" y="8962061"/>
            <a:chExt cx="148362" cy="14509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0800000">
              <a:off x="1661333" y="8962061"/>
              <a:ext cx="148362" cy="14509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764633" y="9007734"/>
            <a:ext cx="14825843" cy="53751"/>
            <a:chOff x="1764633" y="9007734"/>
            <a:chExt cx="14825843" cy="5375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0800000">
              <a:off x="1764633" y="9007734"/>
              <a:ext cx="14825843" cy="5375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041173" y="1982986"/>
            <a:ext cx="2913249" cy="2913249"/>
            <a:chOff x="7041173" y="1982986"/>
            <a:chExt cx="2913249" cy="291324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41173" y="1982986"/>
              <a:ext cx="2913249" cy="291324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0359506" y="1982986"/>
            <a:ext cx="2913249" cy="2913249"/>
            <a:chOff x="10359506" y="1982986"/>
            <a:chExt cx="2913249" cy="291324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59506" y="1982986"/>
              <a:ext cx="2913249" cy="291324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41173" y="5452587"/>
            <a:ext cx="2913249" cy="2913249"/>
            <a:chOff x="7041173" y="5452587"/>
            <a:chExt cx="2913249" cy="2913249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41173" y="5452587"/>
              <a:ext cx="2913249" cy="291324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0359506" y="5452587"/>
            <a:ext cx="2913249" cy="2913249"/>
            <a:chOff x="10359506" y="5452587"/>
            <a:chExt cx="2913249" cy="291324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359506" y="5452587"/>
              <a:ext cx="2913249" cy="29132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682219" y="5452587"/>
            <a:ext cx="2913249" cy="2913249"/>
            <a:chOff x="13682219" y="5452587"/>
            <a:chExt cx="2913249" cy="2913249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682219" y="5452587"/>
              <a:ext cx="2913249" cy="2913249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93554" y="3720887"/>
            <a:ext cx="2407157" cy="592586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8028340" y="2500695"/>
            <a:ext cx="938916" cy="938916"/>
            <a:chOff x="8028340" y="2500695"/>
            <a:chExt cx="938916" cy="938916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28340" y="2500695"/>
              <a:ext cx="938916" cy="938916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80018" y="2699097"/>
            <a:ext cx="632757" cy="597643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1346672" y="2500695"/>
            <a:ext cx="938916" cy="938916"/>
            <a:chOff x="11346672" y="2500695"/>
            <a:chExt cx="938916" cy="938916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346672" y="2500695"/>
              <a:ext cx="938916" cy="938916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1498382" y="2699096"/>
            <a:ext cx="664491" cy="597643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13682219" y="1982986"/>
            <a:ext cx="2913249" cy="2913249"/>
            <a:chOff x="13682219" y="1982986"/>
            <a:chExt cx="2913249" cy="291324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682219" y="1982986"/>
              <a:ext cx="2913249" cy="291324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4669386" y="2500695"/>
            <a:ext cx="938916" cy="938916"/>
            <a:chOff x="14669386" y="2500695"/>
            <a:chExt cx="938916" cy="938916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69386" y="2500695"/>
              <a:ext cx="938916" cy="938916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881687" y="2696904"/>
            <a:ext cx="605091" cy="598596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8028340" y="5970296"/>
            <a:ext cx="938916" cy="938916"/>
            <a:chOff x="8028340" y="5970296"/>
            <a:chExt cx="938916" cy="938916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28340" y="5970296"/>
              <a:ext cx="938916" cy="938916"/>
            </a:xfrm>
            <a:prstGeom prst="rect">
              <a:avLst/>
            </a:prstGeom>
          </p:spPr>
        </p:pic>
      </p:grpSp>
      <p:pic>
        <p:nvPicPr>
          <p:cNvPr id="49" name="Object 48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180018" y="6167726"/>
            <a:ext cx="664576" cy="592662"/>
          </a:xfrm>
          <a:prstGeom prst="rect">
            <a:avLst/>
          </a:prstGeom>
        </p:spPr>
      </p:pic>
      <p:pic>
        <p:nvPicPr>
          <p:cNvPr id="50" name="Object 49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993554" y="7319011"/>
            <a:ext cx="2694795" cy="596243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11346672" y="5970296"/>
            <a:ext cx="938916" cy="938916"/>
            <a:chOff x="11346672" y="5970296"/>
            <a:chExt cx="938916" cy="938916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46672" y="5970296"/>
              <a:ext cx="938916" cy="938916"/>
            </a:xfrm>
            <a:prstGeom prst="rect">
              <a:avLst/>
            </a:prstGeom>
          </p:spPr>
        </p:pic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498351" y="6167726"/>
            <a:ext cx="669338" cy="592662"/>
          </a:xfrm>
          <a:prstGeom prst="rect">
            <a:avLst/>
          </a:prstGeom>
        </p:spPr>
      </p:pic>
      <p:pic>
        <p:nvPicPr>
          <p:cNvPr id="55" name="Object 5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311906" y="7303354"/>
            <a:ext cx="2222224" cy="596243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4669386" y="5970296"/>
            <a:ext cx="938916" cy="938916"/>
            <a:chOff x="14669386" y="5970296"/>
            <a:chExt cx="938916" cy="938916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669386" y="5970296"/>
              <a:ext cx="938916" cy="938916"/>
            </a:xfrm>
            <a:prstGeom prst="rect">
              <a:avLst/>
            </a:prstGeom>
          </p:spPr>
        </p:pic>
      </p:grpSp>
      <p:pic>
        <p:nvPicPr>
          <p:cNvPr id="59" name="Object 58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4821064" y="6167726"/>
            <a:ext cx="659824" cy="592662"/>
          </a:xfrm>
          <a:prstGeom prst="rect">
            <a:avLst/>
          </a:prstGeom>
        </p:spPr>
      </p:pic>
      <p:pic>
        <p:nvPicPr>
          <p:cNvPr id="60" name="Object 59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3634573" y="7319011"/>
            <a:ext cx="2067091" cy="538424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3703930" y="5452587"/>
            <a:ext cx="2913278" cy="2913249"/>
            <a:chOff x="3703930" y="5452587"/>
            <a:chExt cx="2913278" cy="2913249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3703958" y="5452587"/>
              <a:ext cx="2913249" cy="2913249"/>
              <a:chOff x="3703958" y="5452587"/>
              <a:chExt cx="2913249" cy="2913249"/>
            </a:xfrm>
          </p:grpSpPr>
          <p:pic>
            <p:nvPicPr>
              <p:cNvPr id="63" name="Object 62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703958" y="5452587"/>
                <a:ext cx="2913249" cy="2913249"/>
              </a:xfrm>
              <a:prstGeom prst="rect">
                <a:avLst/>
              </a:prstGeom>
            </p:spPr>
          </p:pic>
        </p:grpSp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656312" y="7190488"/>
              <a:ext cx="2407272" cy="590462"/>
            </a:xfrm>
            <a:prstGeom prst="rect">
              <a:avLst/>
            </a:prstGeom>
          </p:spPr>
        </p:pic>
        <p:grpSp>
          <p:nvGrpSpPr>
            <p:cNvPr id="1019" name="그룹 1019"/>
            <p:cNvGrpSpPr/>
            <p:nvPr/>
          </p:nvGrpSpPr>
          <p:grpSpPr>
            <a:xfrm>
              <a:off x="4691125" y="5970296"/>
              <a:ext cx="938916" cy="938916"/>
              <a:chOff x="4691125" y="5970296"/>
              <a:chExt cx="938916" cy="938916"/>
            </a:xfrm>
          </p:grpSpPr>
          <p:pic>
            <p:nvPicPr>
              <p:cNvPr id="67" name="Object 6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691125" y="5970296"/>
                <a:ext cx="938916" cy="938916"/>
              </a:xfrm>
              <a:prstGeom prst="rect">
                <a:avLst/>
              </a:prstGeom>
            </p:spPr>
          </p:pic>
        </p:grpSp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842792" y="6168696"/>
              <a:ext cx="673262" cy="592662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3634601" y="3720887"/>
            <a:ext cx="2486186" cy="973481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0316858" y="3720887"/>
            <a:ext cx="2260938" cy="9734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EFF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1411" y="1584669"/>
            <a:ext cx="10075649" cy="1071392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6422461" y="-359925"/>
            <a:ext cx="31130636" cy="1214642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EFF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11" y="1584669"/>
            <a:ext cx="5082611" cy="92073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58449" y="2595516"/>
            <a:ext cx="15169642" cy="117777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9611" y="4000003"/>
            <a:ext cx="7251375" cy="709375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8454" y="4498742"/>
            <a:ext cx="6970686" cy="462857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0836" y="9236213"/>
            <a:ext cx="6284510" cy="698405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495239" y="9315582"/>
            <a:ext cx="7457662" cy="698405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542857" y="4498742"/>
            <a:ext cx="7284951" cy="462857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410191" y="3563768"/>
            <a:ext cx="6227780" cy="4640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11" y="1584669"/>
            <a:ext cx="5971887" cy="999164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1" y="3563876"/>
            <a:ext cx="14862766" cy="3051852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15592" y="2711413"/>
            <a:ext cx="14874009" cy="680332"/>
            <a:chOff x="1515592" y="2711413"/>
            <a:chExt cx="14874009" cy="68033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616603" y="2711413"/>
              <a:ext cx="14772999" cy="680332"/>
              <a:chOff x="1616603" y="2711413"/>
              <a:chExt cx="14772999" cy="680332"/>
            </a:xfrm>
          </p:grpSpPr>
          <p:pic>
            <p:nvPicPr>
              <p:cNvPr id="6" name="Object 5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616603" y="2711413"/>
                <a:ext cx="14772999" cy="680332"/>
              </a:xfrm>
              <a:prstGeom prst="rect">
                <a:avLst/>
              </a:prstGeom>
            </p:spPr>
          </p:pic>
        </p:grpSp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11468" y="2727773"/>
              <a:ext cx="10710813" cy="713804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1561336" y="2711413"/>
              <a:ext cx="680332" cy="680332"/>
              <a:chOff x="1561336" y="2711413"/>
              <a:chExt cx="680332" cy="680332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561336" y="2711413"/>
                <a:ext cx="680332" cy="680332"/>
              </a:xfrm>
              <a:prstGeom prst="rect">
                <a:avLst/>
              </a:prstGeom>
            </p:spPr>
          </p:pic>
        </p:grpSp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58451" y="2730947"/>
              <a:ext cx="694651" cy="707156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38725" y="7986516"/>
            <a:ext cx="14684309" cy="134179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516219" y="7129915"/>
            <a:ext cx="14874013" cy="680332"/>
            <a:chOff x="1516219" y="7129915"/>
            <a:chExt cx="14874013" cy="680332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1617233" y="7129915"/>
              <a:ext cx="14772999" cy="680332"/>
              <a:chOff x="1617233" y="7129915"/>
              <a:chExt cx="14772999" cy="680332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617233" y="7129915"/>
                <a:ext cx="14772999" cy="680332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12097" y="7146278"/>
              <a:ext cx="5165842" cy="713804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1561966" y="7129915"/>
              <a:ext cx="680332" cy="680332"/>
              <a:chOff x="1561966" y="7129915"/>
              <a:chExt cx="680332" cy="680332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561966" y="7129915"/>
                <a:ext cx="680332" cy="680332"/>
              </a:xfrm>
              <a:prstGeom prst="rect">
                <a:avLst/>
              </a:prstGeom>
            </p:spPr>
          </p:pic>
        </p:grpSp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59078" y="7149449"/>
              <a:ext cx="723995" cy="6222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9049" y="3606106"/>
            <a:ext cx="14763680" cy="190052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15590" y="2711413"/>
            <a:ext cx="14874011" cy="680332"/>
            <a:chOff x="1515590" y="2711413"/>
            <a:chExt cx="14874011" cy="68033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616603" y="2711413"/>
              <a:ext cx="14772999" cy="680332"/>
              <a:chOff x="1616603" y="2711413"/>
              <a:chExt cx="14772999" cy="680332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616603" y="2711413"/>
                <a:ext cx="14772999" cy="680332"/>
              </a:xfrm>
              <a:prstGeom prst="rect">
                <a:avLst/>
              </a:prstGeom>
            </p:spPr>
          </p:pic>
        </p:grpSp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20992" y="2727773"/>
              <a:ext cx="8617699" cy="761899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1561336" y="2711413"/>
              <a:ext cx="680332" cy="680332"/>
              <a:chOff x="1561336" y="2711413"/>
              <a:chExt cx="680332" cy="680332"/>
            </a:xfrm>
          </p:grpSpPr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561336" y="2711413"/>
                <a:ext cx="680332" cy="680332"/>
              </a:xfrm>
              <a:prstGeom prst="rect">
                <a:avLst/>
              </a:prstGeom>
            </p:spPr>
          </p:pic>
        </p:grpSp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58449" y="2730944"/>
              <a:ext cx="723128" cy="622690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00003" y="7023623"/>
            <a:ext cx="14765366" cy="190052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515592" y="6128930"/>
            <a:ext cx="14874011" cy="680332"/>
            <a:chOff x="1515592" y="6128930"/>
            <a:chExt cx="14874011" cy="680332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1616605" y="6128930"/>
              <a:ext cx="14772999" cy="680332"/>
              <a:chOff x="1616605" y="6128930"/>
              <a:chExt cx="14772999" cy="680332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616605" y="6128930"/>
                <a:ext cx="14772999" cy="680332"/>
              </a:xfrm>
              <a:prstGeom prst="rect">
                <a:avLst/>
              </a:prstGeom>
            </p:spPr>
          </p:pic>
        </p:grpSp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11470" y="6145290"/>
              <a:ext cx="10131451" cy="713804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1561338" y="6128930"/>
              <a:ext cx="680332" cy="680332"/>
              <a:chOff x="1561338" y="6128930"/>
              <a:chExt cx="680332" cy="680332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561338" y="6128930"/>
                <a:ext cx="680332" cy="680332"/>
              </a:xfrm>
              <a:prstGeom prst="rect">
                <a:avLst/>
              </a:prstGeom>
            </p:spPr>
          </p:pic>
        </p:grpSp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58451" y="6148461"/>
              <a:ext cx="743956" cy="70716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61411" y="1584669"/>
            <a:ext cx="5971487" cy="100964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144" y="3647439"/>
            <a:ext cx="14901490" cy="55619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16219" y="2738531"/>
            <a:ext cx="14874013" cy="680332"/>
            <a:chOff x="1516219" y="2738531"/>
            <a:chExt cx="14874013" cy="68033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617233" y="2738531"/>
              <a:ext cx="14772999" cy="680332"/>
              <a:chOff x="1617233" y="2738531"/>
              <a:chExt cx="14772999" cy="680332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617233" y="2738531"/>
                <a:ext cx="14772999" cy="680332"/>
              </a:xfrm>
              <a:prstGeom prst="rect">
                <a:avLst/>
              </a:prstGeom>
            </p:spPr>
          </p:pic>
        </p:grpSp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21620" y="2754893"/>
              <a:ext cx="10594128" cy="713794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1561966" y="2738531"/>
              <a:ext cx="680332" cy="680332"/>
              <a:chOff x="1561966" y="2738531"/>
              <a:chExt cx="680332" cy="680332"/>
            </a:xfrm>
          </p:grpSpPr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561966" y="2738531"/>
                <a:ext cx="680332" cy="680332"/>
              </a:xfrm>
              <a:prstGeom prst="rect">
                <a:avLst/>
              </a:prstGeom>
            </p:spPr>
          </p:pic>
        </p:grpSp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59078" y="2758065"/>
              <a:ext cx="724575" cy="622690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61411" y="1584669"/>
            <a:ext cx="5971887" cy="99916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15590" y="2711413"/>
            <a:ext cx="15329464" cy="3745730"/>
            <a:chOff x="1515590" y="2711413"/>
            <a:chExt cx="15329464" cy="374573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00001" y="3580953"/>
              <a:ext cx="15156175" cy="3051851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1515590" y="2711413"/>
              <a:ext cx="14874011" cy="683263"/>
              <a:chOff x="1515590" y="2711413"/>
              <a:chExt cx="14874011" cy="683263"/>
            </a:xfrm>
          </p:grpSpPr>
          <p:grpSp>
            <p:nvGrpSpPr>
              <p:cNvPr id="1003" name="그룹 1003"/>
              <p:cNvGrpSpPr/>
              <p:nvPr/>
            </p:nvGrpSpPr>
            <p:grpSpPr>
              <a:xfrm>
                <a:off x="1616603" y="2711413"/>
                <a:ext cx="14772999" cy="680332"/>
                <a:chOff x="1616603" y="2711413"/>
                <a:chExt cx="14772999" cy="680332"/>
              </a:xfrm>
            </p:grpSpPr>
            <p:pic>
              <p:nvPicPr>
                <p:cNvPr id="6" name="Object 5"/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>
                  <a:off x="1616603" y="2711413"/>
                  <a:ext cx="14772999" cy="680332"/>
                </a:xfrm>
                <a:prstGeom prst="rect">
                  <a:avLst/>
                </a:prstGeom>
              </p:spPr>
            </p:pic>
          </p:grpSp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520992" y="2727773"/>
                <a:ext cx="9370051" cy="713804"/>
              </a:xfrm>
              <a:prstGeom prst="rect">
                <a:avLst/>
              </a:prstGeom>
            </p:spPr>
          </p:pic>
          <p:grpSp>
            <p:nvGrpSpPr>
              <p:cNvPr id="1004" name="그룹 1004"/>
              <p:cNvGrpSpPr/>
              <p:nvPr/>
            </p:nvGrpSpPr>
            <p:grpSpPr>
              <a:xfrm>
                <a:off x="1561334" y="2714344"/>
                <a:ext cx="680332" cy="680332"/>
                <a:chOff x="1561334" y="2714344"/>
                <a:chExt cx="680332" cy="680332"/>
              </a:xfrm>
            </p:grpSpPr>
            <p:pic>
              <p:nvPicPr>
                <p:cNvPr id="10" name="Object 9"/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1561334" y="2714344"/>
                  <a:ext cx="680332" cy="680332"/>
                </a:xfrm>
                <a:prstGeom prst="rect">
                  <a:avLst/>
                </a:prstGeom>
              </p:spPr>
            </p:pic>
          </p:grpSp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458449" y="2729064"/>
                <a:ext cx="728566" cy="633899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516219" y="7006106"/>
            <a:ext cx="15329464" cy="2037526"/>
            <a:chOff x="1516219" y="7006106"/>
            <a:chExt cx="15329464" cy="203752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00630" y="7881754"/>
              <a:ext cx="14983976" cy="1341795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1516219" y="7006106"/>
              <a:ext cx="14874013" cy="680332"/>
              <a:chOff x="1516219" y="7006106"/>
              <a:chExt cx="14874013" cy="680332"/>
            </a:xfrm>
          </p:grpSpPr>
          <p:grpSp>
            <p:nvGrpSpPr>
              <p:cNvPr id="1007" name="그룹 1007"/>
              <p:cNvGrpSpPr/>
              <p:nvPr/>
            </p:nvGrpSpPr>
            <p:grpSpPr>
              <a:xfrm>
                <a:off x="1617233" y="7006106"/>
                <a:ext cx="14772999" cy="680332"/>
                <a:chOff x="1617233" y="7006106"/>
                <a:chExt cx="14772999" cy="680332"/>
              </a:xfrm>
            </p:grpSpPr>
            <p:pic>
              <p:nvPicPr>
                <p:cNvPr id="19" name="Object 18"/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>
                  <a:off x="1617233" y="7006106"/>
                  <a:ext cx="14772999" cy="680332"/>
                </a:xfrm>
                <a:prstGeom prst="rect">
                  <a:avLst/>
                </a:prstGeom>
              </p:spPr>
            </p:pic>
          </p:grpSp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2521620" y="7022468"/>
                <a:ext cx="9060461" cy="713804"/>
              </a:xfrm>
              <a:prstGeom prst="rect">
                <a:avLst/>
              </a:prstGeom>
            </p:spPr>
          </p:pic>
          <p:grpSp>
            <p:nvGrpSpPr>
              <p:cNvPr id="1008" name="그룹 1008"/>
              <p:cNvGrpSpPr/>
              <p:nvPr/>
            </p:nvGrpSpPr>
            <p:grpSpPr>
              <a:xfrm>
                <a:off x="1561966" y="7006106"/>
                <a:ext cx="680332" cy="680332"/>
                <a:chOff x="1561966" y="7006106"/>
                <a:chExt cx="680332" cy="680332"/>
              </a:xfrm>
            </p:grpSpPr>
            <p:pic>
              <p:nvPicPr>
                <p:cNvPr id="23" name="Object 22"/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1561966" y="7006106"/>
                  <a:ext cx="680332" cy="680332"/>
                </a:xfrm>
                <a:prstGeom prst="rect">
                  <a:avLst/>
                </a:prstGeom>
              </p:spPr>
            </p:pic>
          </p:grpSp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59078" y="7025639"/>
                <a:ext cx="727842" cy="707166"/>
              </a:xfrm>
              <a:prstGeom prst="rect">
                <a:avLst/>
              </a:prstGeom>
            </p:spPr>
          </p:pic>
        </p:grpSp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61411" y="1584669"/>
            <a:ext cx="5971487" cy="100964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11" y="1584669"/>
            <a:ext cx="15598564" cy="95298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6855" y="8292794"/>
            <a:ext cx="12205785" cy="1288890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613087" y="1578"/>
            <a:ext cx="29748350" cy="107683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12" y="1584669"/>
            <a:ext cx="9580497" cy="99737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72201" y="2709935"/>
            <a:ext cx="8841023" cy="5860309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0611" y="8865725"/>
            <a:ext cx="11963195" cy="62856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808229" y="2523687"/>
            <a:ext cx="5650213" cy="6171429"/>
            <a:chOff x="1808229" y="2523687"/>
            <a:chExt cx="5650213" cy="61714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08229" y="2523687"/>
              <a:ext cx="5650213" cy="61714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2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12" y="1584669"/>
            <a:ext cx="13053516" cy="99737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920912" y="-164731"/>
            <a:ext cx="30506726" cy="11957931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0925" y="8934277"/>
            <a:ext cx="8793404" cy="63068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EFF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11771" cy="10285714"/>
            <a:chOff x="0" y="0"/>
            <a:chExt cx="8411771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11771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43906" y="1876206"/>
            <a:ext cx="7276329" cy="18814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1411" y="1584669"/>
            <a:ext cx="4418011" cy="920735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8993" y="2742947"/>
            <a:ext cx="6756366" cy="525065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843906" y="4004506"/>
            <a:ext cx="7607738" cy="1458195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843906" y="5702754"/>
            <a:ext cx="5176043" cy="1051843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843906" y="6984858"/>
            <a:ext cx="7399224" cy="224193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893625" y="1923824"/>
            <a:ext cx="809636" cy="5918286"/>
            <a:chOff x="8893625" y="1923824"/>
            <a:chExt cx="809636" cy="591828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893625" y="4052809"/>
              <a:ext cx="809636" cy="809636"/>
              <a:chOff x="8893625" y="4052809"/>
              <a:chExt cx="809636" cy="809636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893625" y="4052809"/>
                <a:ext cx="809636" cy="80963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8976898" y="4110593"/>
              <a:ext cx="638621" cy="596131"/>
              <a:chOff x="8976898" y="4110593"/>
              <a:chExt cx="638621" cy="596131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8976898" y="4110593"/>
                <a:ext cx="638621" cy="596131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8893625" y="1923824"/>
              <a:ext cx="809636" cy="809636"/>
              <a:chOff x="8893625" y="1923824"/>
              <a:chExt cx="809636" cy="809636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893625" y="1923824"/>
                <a:ext cx="809636" cy="809636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9045065" y="2046748"/>
              <a:ext cx="518513" cy="571345"/>
              <a:chOff x="9045065" y="2046748"/>
              <a:chExt cx="518513" cy="571345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9045065" y="2046748"/>
                <a:ext cx="518513" cy="571345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8893625" y="5750373"/>
              <a:ext cx="809636" cy="809636"/>
              <a:chOff x="8893625" y="5750373"/>
              <a:chExt cx="809636" cy="809636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893625" y="5750373"/>
                <a:ext cx="809636" cy="809636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8987841" y="5844589"/>
              <a:ext cx="621204" cy="621204"/>
              <a:chOff x="8987841" y="5844589"/>
              <a:chExt cx="621204" cy="621204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987841" y="5844589"/>
                <a:ext cx="621204" cy="621204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8893625" y="7032474"/>
              <a:ext cx="809636" cy="809636"/>
              <a:chOff x="8893625" y="7032474"/>
              <a:chExt cx="809636" cy="809636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893625" y="7032474"/>
                <a:ext cx="809636" cy="809636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9046576" y="7185425"/>
              <a:ext cx="503735" cy="503735"/>
              <a:chOff x="9046576" y="7185425"/>
              <a:chExt cx="503735" cy="503735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9046576" y="7185425"/>
                <a:ext cx="503735" cy="503735"/>
              </a:xfrm>
              <a:prstGeom prst="rect">
                <a:avLst/>
              </a:prstGeom>
            </p:spPr>
          </p:pic>
        </p:grpSp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67392" y="9081630"/>
            <a:ext cx="4462233" cy="626967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74724" y="3576879"/>
            <a:ext cx="1280571" cy="4760254"/>
            <a:chOff x="474724" y="3576879"/>
            <a:chExt cx="1280571" cy="476025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74724" y="3576879"/>
              <a:ext cx="1280571" cy="476025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6800184" y="3576879"/>
            <a:ext cx="1280571" cy="4767661"/>
            <a:chOff x="6800184" y="3576879"/>
            <a:chExt cx="1280571" cy="4767661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10800000">
              <a:off x="6800184" y="3576879"/>
              <a:ext cx="1280571" cy="476766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EFF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53333" y="-76190"/>
            <a:ext cx="6335861" cy="10514286"/>
            <a:chOff x="-53333" y="-76190"/>
            <a:chExt cx="6335861" cy="1051428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53333" y="-76190"/>
              <a:ext cx="6335861" cy="1051428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1411" y="1584669"/>
            <a:ext cx="9222868" cy="99737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447622" y="2602821"/>
            <a:ext cx="7319352" cy="7248660"/>
            <a:chOff x="8447622" y="2602821"/>
            <a:chExt cx="7319352" cy="7248660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453074" y="2602821"/>
              <a:ext cx="7248660" cy="7248660"/>
              <a:chOff x="8453074" y="2602821"/>
              <a:chExt cx="7248660" cy="7248660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8453074" y="2602821"/>
                <a:ext cx="7248660" cy="7248660"/>
              </a:xfrm>
              <a:prstGeom prst="rect">
                <a:avLst/>
              </a:prstGeom>
            </p:spPr>
          </p:pic>
        </p:grpSp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19969" y="3529753"/>
              <a:ext cx="3352092" cy="1959683"/>
            </a:xfrm>
            <a:prstGeom prst="rect">
              <a:avLst/>
            </a:prstGeom>
          </p:spPr>
        </p:pic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942901" y="3271278"/>
              <a:ext cx="3376378" cy="2536883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008141" y="7124593"/>
              <a:ext cx="2958150" cy="2020197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78359" y="7124593"/>
              <a:ext cx="3218407" cy="202019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855674" y="6429801"/>
            <a:ext cx="4656590" cy="3206177"/>
            <a:chOff x="855674" y="6429801"/>
            <a:chExt cx="4656590" cy="320617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5674" y="6429801"/>
              <a:ext cx="4656590" cy="320617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55674" y="2934851"/>
            <a:ext cx="4656590" cy="3318039"/>
            <a:chOff x="855674" y="2934851"/>
            <a:chExt cx="4656590" cy="331803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55674" y="2934851"/>
              <a:ext cx="4656590" cy="331803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53333" y="1010981"/>
            <a:ext cx="6335861" cy="283421"/>
            <a:chOff x="-53333" y="1010981"/>
            <a:chExt cx="6335861" cy="283421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367230" y="1054811"/>
              <a:ext cx="148362" cy="145096"/>
              <a:chOff x="1367230" y="1054811"/>
              <a:chExt cx="148362" cy="145096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367230" y="1054811"/>
                <a:ext cx="148362" cy="145096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-53333" y="1100484"/>
              <a:ext cx="1494745" cy="53751"/>
              <a:chOff x="-53333" y="1100484"/>
              <a:chExt cx="1494745" cy="53751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-53333" y="1100484"/>
                <a:ext cx="1494745" cy="53751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26667" y="980506"/>
              <a:ext cx="4423587" cy="38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82CB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890538" y="1707358"/>
            <a:ext cx="504639" cy="411986"/>
            <a:chOff x="8890538" y="1707358"/>
            <a:chExt cx="504639" cy="411986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890538" y="1707358"/>
              <a:ext cx="270646" cy="411986"/>
              <a:chOff x="8890538" y="1707358"/>
              <a:chExt cx="270646" cy="411986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21600000">
                <a:off x="8890538" y="1707358"/>
                <a:ext cx="270646" cy="411986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9124531" y="1707358"/>
              <a:ext cx="270646" cy="411986"/>
              <a:chOff x="9124531" y="1707358"/>
              <a:chExt cx="270646" cy="41198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21600000">
                <a:off x="9124531" y="1707358"/>
                <a:ext cx="270646" cy="411986"/>
              </a:xfrm>
              <a:prstGeom prst="rect">
                <a:avLst/>
              </a:prstGeom>
            </p:spPr>
          </p:pic>
        </p:grpSp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1902" y="2796193"/>
            <a:ext cx="12132619" cy="470699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0" y="13820"/>
            <a:ext cx="6171429" cy="4628571"/>
            <a:chOff x="0" y="13820"/>
            <a:chExt cx="6171429" cy="462857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3820"/>
              <a:ext cx="6171429" cy="462857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114286" y="5657143"/>
            <a:ext cx="6171429" cy="4628571"/>
            <a:chOff x="12114286" y="5657143"/>
            <a:chExt cx="6171429" cy="462857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4286" y="5657143"/>
              <a:ext cx="6171429" cy="462857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114286" y="0"/>
            <a:ext cx="6171429" cy="4642392"/>
            <a:chOff x="12114286" y="0"/>
            <a:chExt cx="6171429" cy="464239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114286" y="0"/>
              <a:ext cx="6171429" cy="464239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0" y="5657143"/>
            <a:ext cx="6171429" cy="4628571"/>
            <a:chOff x="0" y="5657143"/>
            <a:chExt cx="6171429" cy="462857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5657143"/>
              <a:ext cx="6171429" cy="46285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8890538" y="8236195"/>
            <a:ext cx="504639" cy="411986"/>
            <a:chOff x="8890538" y="8236195"/>
            <a:chExt cx="504639" cy="411986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8890538" y="8236195"/>
              <a:ext cx="270646" cy="411986"/>
              <a:chOff x="8890538" y="8236195"/>
              <a:chExt cx="270646" cy="411986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21600000">
                <a:off x="8890538" y="8236195"/>
                <a:ext cx="270646" cy="411986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9124531" y="8236195"/>
              <a:ext cx="270646" cy="411986"/>
              <a:chOff x="9124531" y="8236195"/>
              <a:chExt cx="270646" cy="411986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21600000">
                <a:off x="9124531" y="8236195"/>
                <a:ext cx="270646" cy="411986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</Words>
  <Application>Microsoft Office PowerPoint</Application>
  <PresentationFormat>사용자 지정</PresentationFormat>
  <Paragraphs>15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우주연</cp:lastModifiedBy>
  <cp:revision>2</cp:revision>
  <dcterms:created xsi:type="dcterms:W3CDTF">2022-11-06T18:24:45Z</dcterms:created>
  <dcterms:modified xsi:type="dcterms:W3CDTF">2022-11-06T09:25:54Z</dcterms:modified>
</cp:coreProperties>
</file>