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jpg" ContentType="image/jpg"/>
  <Default Extension="png" ContentType="image/png"/>
  <Default Extension="gif" ContentType="image/gif"/>
  <Override PartName="/docProps/app.xml" ContentType="application/vnd.openxmlformats-officedocument.extended-properties+xml"/>
  <Override PartName="/ppt/theme/theme1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9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Relationship Id="rId20" Type="http://schemas.openxmlformats.org/officeDocument/2006/relationships/image" Target="../media/image19.png"/><Relationship Id="rId21" Type="http://schemas.openxmlformats.org/officeDocument/2006/relationships/image" Target="../media/image20.png"/><Relationship Id="rId22" Type="http://schemas.openxmlformats.org/officeDocument/2006/relationships/image" Target="../media/image21.png"/><Relationship Id="rId23" Type="http://schemas.openxmlformats.org/officeDocument/2006/relationships/image" Target="../media/image22.png"/><Relationship Id="rId24" Type="http://schemas.openxmlformats.org/officeDocument/2006/relationships/image" Target="../media/image23.png"/><Relationship Id="rId25" Type="http://schemas.openxmlformats.org/officeDocument/2006/relationships/image" Target="../media/image2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png"/><Relationship Id="rId3" Type="http://schemas.openxmlformats.org/officeDocument/2006/relationships/image" Target="../media/image26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5" Type="http://schemas.openxmlformats.org/officeDocument/2006/relationships/image" Target="../media/image30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8" Type="http://schemas.openxmlformats.org/officeDocument/2006/relationships/image" Target="../media/image33.png"/><Relationship Id="rId9" Type="http://schemas.openxmlformats.org/officeDocument/2006/relationships/image" Target="../media/image34.png"/><Relationship Id="rId10" Type="http://schemas.openxmlformats.org/officeDocument/2006/relationships/image" Target="../media/image35.png"/><Relationship Id="rId11" Type="http://schemas.openxmlformats.org/officeDocument/2006/relationships/image" Target="../media/image36.png"/><Relationship Id="rId12" Type="http://schemas.openxmlformats.org/officeDocument/2006/relationships/image" Target="../media/image37.png"/><Relationship Id="rId13" Type="http://schemas.openxmlformats.org/officeDocument/2006/relationships/image" Target="../media/image38.png"/><Relationship Id="rId14" Type="http://schemas.openxmlformats.org/officeDocument/2006/relationships/image" Target="../media/image39.png"/><Relationship Id="rId15" Type="http://schemas.openxmlformats.org/officeDocument/2006/relationships/image" Target="../media/image40.png"/><Relationship Id="rId16" Type="http://schemas.openxmlformats.org/officeDocument/2006/relationships/image" Target="../media/image41.png"/><Relationship Id="rId17" Type="http://schemas.openxmlformats.org/officeDocument/2006/relationships/image" Target="../media/image42.png"/><Relationship Id="rId18" Type="http://schemas.openxmlformats.org/officeDocument/2006/relationships/image" Target="../media/image43.png"/><Relationship Id="rId19" Type="http://schemas.openxmlformats.org/officeDocument/2006/relationships/image" Target="../media/image44.png"/><Relationship Id="rId20" Type="http://schemas.openxmlformats.org/officeDocument/2006/relationships/image" Target="../media/image45.png"/><Relationship Id="rId21" Type="http://schemas.openxmlformats.org/officeDocument/2006/relationships/image" Target="../media/image46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.png"/><Relationship Id="rId3" Type="http://schemas.openxmlformats.org/officeDocument/2006/relationships/image" Target="../media/image48.png"/><Relationship Id="rId4" Type="http://schemas.openxmlformats.org/officeDocument/2006/relationships/image" Target="../media/image49.png"/><Relationship Id="rId5" Type="http://schemas.openxmlformats.org/officeDocument/2006/relationships/image" Target="../media/image50.png"/><Relationship Id="rId6" Type="http://schemas.openxmlformats.org/officeDocument/2006/relationships/image" Target="../media/image51.png"/><Relationship Id="rId7" Type="http://schemas.openxmlformats.org/officeDocument/2006/relationships/image" Target="../media/image52.png"/><Relationship Id="rId8" Type="http://schemas.openxmlformats.org/officeDocument/2006/relationships/image" Target="../media/image53.png"/><Relationship Id="rId9" Type="http://schemas.openxmlformats.org/officeDocument/2006/relationships/image" Target="../media/image54.png"/><Relationship Id="rId10" Type="http://schemas.openxmlformats.org/officeDocument/2006/relationships/image" Target="../media/image55.png"/><Relationship Id="rId11" Type="http://schemas.openxmlformats.org/officeDocument/2006/relationships/image" Target="../media/image56.png"/><Relationship Id="rId12" Type="http://schemas.openxmlformats.org/officeDocument/2006/relationships/image" Target="../media/image57.png"/><Relationship Id="rId13" Type="http://schemas.openxmlformats.org/officeDocument/2006/relationships/image" Target="../media/image58.png"/><Relationship Id="rId14" Type="http://schemas.openxmlformats.org/officeDocument/2006/relationships/image" Target="../media/image59.png"/><Relationship Id="rId15" Type="http://schemas.openxmlformats.org/officeDocument/2006/relationships/image" Target="../media/image60.png"/><Relationship Id="rId16" Type="http://schemas.openxmlformats.org/officeDocument/2006/relationships/image" Target="../media/image61.png"/><Relationship Id="rId17" Type="http://schemas.openxmlformats.org/officeDocument/2006/relationships/image" Target="../media/image62.png"/><Relationship Id="rId18" Type="http://schemas.openxmlformats.org/officeDocument/2006/relationships/image" Target="../media/image63.png"/><Relationship Id="rId19" Type="http://schemas.openxmlformats.org/officeDocument/2006/relationships/image" Target="../media/image64.png"/><Relationship Id="rId20" Type="http://schemas.openxmlformats.org/officeDocument/2006/relationships/image" Target="../media/image65.png"/><Relationship Id="rId21" Type="http://schemas.openxmlformats.org/officeDocument/2006/relationships/image" Target="../media/image66.png"/><Relationship Id="rId22" Type="http://schemas.openxmlformats.org/officeDocument/2006/relationships/image" Target="../media/image67.png"/><Relationship Id="rId23" Type="http://schemas.openxmlformats.org/officeDocument/2006/relationships/image" Target="../media/image68.png"/><Relationship Id="rId24" Type="http://schemas.openxmlformats.org/officeDocument/2006/relationships/image" Target="../media/image69.png"/><Relationship Id="rId25" Type="http://schemas.openxmlformats.org/officeDocument/2006/relationships/image" Target="../media/image70.png"/><Relationship Id="rId26" Type="http://schemas.openxmlformats.org/officeDocument/2006/relationships/image" Target="../media/image71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2.png"/><Relationship Id="rId3" Type="http://schemas.openxmlformats.org/officeDocument/2006/relationships/image" Target="../media/image73.png"/><Relationship Id="rId4" Type="http://schemas.openxmlformats.org/officeDocument/2006/relationships/image" Target="../media/image74.png"/><Relationship Id="rId5" Type="http://schemas.openxmlformats.org/officeDocument/2006/relationships/image" Target="../media/image75.png"/><Relationship Id="rId6" Type="http://schemas.openxmlformats.org/officeDocument/2006/relationships/image" Target="../media/image76.png"/><Relationship Id="rId7" Type="http://schemas.openxmlformats.org/officeDocument/2006/relationships/image" Target="../media/image77.png"/><Relationship Id="rId8" Type="http://schemas.openxmlformats.org/officeDocument/2006/relationships/image" Target="../media/image78.png"/><Relationship Id="rId9" Type="http://schemas.openxmlformats.org/officeDocument/2006/relationships/image" Target="../media/image79.png"/><Relationship Id="rId10" Type="http://schemas.openxmlformats.org/officeDocument/2006/relationships/image" Target="../media/image80.png"/><Relationship Id="rId11" Type="http://schemas.openxmlformats.org/officeDocument/2006/relationships/image" Target="../media/image81.png"/><Relationship Id="rId12" Type="http://schemas.openxmlformats.org/officeDocument/2006/relationships/image" Target="../media/image82.png"/><Relationship Id="rId13" Type="http://schemas.openxmlformats.org/officeDocument/2006/relationships/image" Target="../media/image83.png"/><Relationship Id="rId14" Type="http://schemas.openxmlformats.org/officeDocument/2006/relationships/image" Target="../media/image84.png"/><Relationship Id="rId15" Type="http://schemas.openxmlformats.org/officeDocument/2006/relationships/image" Target="../media/image85.png"/><Relationship Id="rId16" Type="http://schemas.openxmlformats.org/officeDocument/2006/relationships/image" Target="../media/image86.png"/><Relationship Id="rId17" Type="http://schemas.openxmlformats.org/officeDocument/2006/relationships/image" Target="../media/image87.png"/><Relationship Id="rId18" Type="http://schemas.openxmlformats.org/officeDocument/2006/relationships/image" Target="../media/image88.png"/><Relationship Id="rId19" Type="http://schemas.openxmlformats.org/officeDocument/2006/relationships/image" Target="../media/image89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0.png"/><Relationship Id="rId3" Type="http://schemas.openxmlformats.org/officeDocument/2006/relationships/image" Target="../media/image91.png"/><Relationship Id="rId4" Type="http://schemas.openxmlformats.org/officeDocument/2006/relationships/image" Target="../media/image92.png"/><Relationship Id="rId5" Type="http://schemas.openxmlformats.org/officeDocument/2006/relationships/image" Target="../media/image93.png"/><Relationship Id="rId6" Type="http://schemas.openxmlformats.org/officeDocument/2006/relationships/image" Target="../media/image94.png"/><Relationship Id="rId7" Type="http://schemas.openxmlformats.org/officeDocument/2006/relationships/image" Target="../media/image95.png"/><Relationship Id="rId8" Type="http://schemas.openxmlformats.org/officeDocument/2006/relationships/image" Target="../media/image96.png"/><Relationship Id="rId9" Type="http://schemas.openxmlformats.org/officeDocument/2006/relationships/image" Target="../media/image97.png"/><Relationship Id="rId10" Type="http://schemas.openxmlformats.org/officeDocument/2006/relationships/image" Target="../media/image98.png"/><Relationship Id="rId11" Type="http://schemas.openxmlformats.org/officeDocument/2006/relationships/image" Target="../media/image99.png"/><Relationship Id="rId12" Type="http://schemas.openxmlformats.org/officeDocument/2006/relationships/image" Target="../media/image100.png"/><Relationship Id="rId13" Type="http://schemas.openxmlformats.org/officeDocument/2006/relationships/image" Target="../media/image101.png"/><Relationship Id="rId14" Type="http://schemas.openxmlformats.org/officeDocument/2006/relationships/image" Target="../media/image102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3.png"/><Relationship Id="rId3" Type="http://schemas.openxmlformats.org/officeDocument/2006/relationships/image" Target="../media/image104.png"/><Relationship Id="rId4" Type="http://schemas.openxmlformats.org/officeDocument/2006/relationships/image" Target="../media/image105.png"/><Relationship Id="rId5" Type="http://schemas.openxmlformats.org/officeDocument/2006/relationships/image" Target="../media/image106.png"/><Relationship Id="rId6" Type="http://schemas.openxmlformats.org/officeDocument/2006/relationships/image" Target="../media/image107.png"/><Relationship Id="rId7" Type="http://schemas.openxmlformats.org/officeDocument/2006/relationships/image" Target="../media/image108.png"/><Relationship Id="rId8" Type="http://schemas.openxmlformats.org/officeDocument/2006/relationships/image" Target="../media/image109.png"/><Relationship Id="rId9" Type="http://schemas.openxmlformats.org/officeDocument/2006/relationships/image" Target="../media/image110.png"/><Relationship Id="rId10" Type="http://schemas.openxmlformats.org/officeDocument/2006/relationships/image" Target="../media/image111.png"/><Relationship Id="rId11" Type="http://schemas.openxmlformats.org/officeDocument/2006/relationships/image" Target="../media/image112.png"/><Relationship Id="rId12" Type="http://schemas.openxmlformats.org/officeDocument/2006/relationships/image" Target="../media/image113.png"/><Relationship Id="rId13" Type="http://schemas.openxmlformats.org/officeDocument/2006/relationships/image" Target="../media/image114.png"/><Relationship Id="rId14" Type="http://schemas.openxmlformats.org/officeDocument/2006/relationships/image" Target="../media/image115.png"/><Relationship Id="rId15" Type="http://schemas.openxmlformats.org/officeDocument/2006/relationships/image" Target="../media/image116.png"/><Relationship Id="rId16" Type="http://schemas.openxmlformats.org/officeDocument/2006/relationships/image" Target="../media/image117.png"/><Relationship Id="rId17" Type="http://schemas.openxmlformats.org/officeDocument/2006/relationships/image" Target="../media/image118.png"/><Relationship Id="rId18" Type="http://schemas.openxmlformats.org/officeDocument/2006/relationships/image" Target="../media/image119.png"/><Relationship Id="rId19" Type="http://schemas.openxmlformats.org/officeDocument/2006/relationships/image" Target="../media/image120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1.png"/><Relationship Id="rId3" Type="http://schemas.openxmlformats.org/officeDocument/2006/relationships/image" Target="../media/image122.png"/><Relationship Id="rId4" Type="http://schemas.openxmlformats.org/officeDocument/2006/relationships/image" Target="../media/image123.png"/><Relationship Id="rId5" Type="http://schemas.openxmlformats.org/officeDocument/2006/relationships/image" Target="../media/image124.png"/><Relationship Id="rId6" Type="http://schemas.openxmlformats.org/officeDocument/2006/relationships/image" Target="../media/image125.png"/><Relationship Id="rId7" Type="http://schemas.openxmlformats.org/officeDocument/2006/relationships/image" Target="../media/image126.png"/><Relationship Id="rId8" Type="http://schemas.openxmlformats.org/officeDocument/2006/relationships/image" Target="../media/image127.png"/><Relationship Id="rId9" Type="http://schemas.openxmlformats.org/officeDocument/2006/relationships/image" Target="../media/image128.png"/><Relationship Id="rId10" Type="http://schemas.openxmlformats.org/officeDocument/2006/relationships/image" Target="../media/image129.png"/><Relationship Id="rId11" Type="http://schemas.openxmlformats.org/officeDocument/2006/relationships/image" Target="../media/image130.png"/><Relationship Id="rId12" Type="http://schemas.openxmlformats.org/officeDocument/2006/relationships/image" Target="../media/image131.png"/><Relationship Id="rId13" Type="http://schemas.openxmlformats.org/officeDocument/2006/relationships/image" Target="../media/image132.png"/><Relationship Id="rId14" Type="http://schemas.openxmlformats.org/officeDocument/2006/relationships/image" Target="../media/image133.png"/><Relationship Id="rId15" Type="http://schemas.openxmlformats.org/officeDocument/2006/relationships/image" Target="../media/image134.png"/><Relationship Id="rId16" Type="http://schemas.openxmlformats.org/officeDocument/2006/relationships/image" Target="../media/image135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6.png"/><Relationship Id="rId3" Type="http://schemas.openxmlformats.org/officeDocument/2006/relationships/image" Target="../media/image137.png"/><Relationship Id="rId4" Type="http://schemas.openxmlformats.org/officeDocument/2006/relationships/image" Target="../media/image138.png"/><Relationship Id="rId5" Type="http://schemas.openxmlformats.org/officeDocument/2006/relationships/image" Target="../media/image139.png"/><Relationship Id="rId6" Type="http://schemas.openxmlformats.org/officeDocument/2006/relationships/image" Target="../media/image140.png"/><Relationship Id="rId7" Type="http://schemas.openxmlformats.org/officeDocument/2006/relationships/image" Target="../media/image141.png"/><Relationship Id="rId8" Type="http://schemas.openxmlformats.org/officeDocument/2006/relationships/image" Target="../media/image142.png"/><Relationship Id="rId9" Type="http://schemas.openxmlformats.org/officeDocument/2006/relationships/image" Target="../media/image143.png"/><Relationship Id="rId10" Type="http://schemas.openxmlformats.org/officeDocument/2006/relationships/image" Target="../media/image144.png"/><Relationship Id="rId11" Type="http://schemas.openxmlformats.org/officeDocument/2006/relationships/image" Target="../media/image145.png"/><Relationship Id="rId12" Type="http://schemas.openxmlformats.org/officeDocument/2006/relationships/image" Target="../media/image146.png"/><Relationship Id="rId13" Type="http://schemas.openxmlformats.org/officeDocument/2006/relationships/image" Target="../media/image147.png"/><Relationship Id="rId14" Type="http://schemas.openxmlformats.org/officeDocument/2006/relationships/image" Target="../media/image148.png"/><Relationship Id="rId15" Type="http://schemas.openxmlformats.org/officeDocument/2006/relationships/image" Target="../media/image149.png"/><Relationship Id="rId16" Type="http://schemas.openxmlformats.org/officeDocument/2006/relationships/image" Target="../media/image150.png"/><Relationship Id="rId17" Type="http://schemas.openxmlformats.org/officeDocument/2006/relationships/image" Target="../media/image151.png"/><Relationship Id="rId18" Type="http://schemas.openxmlformats.org/officeDocument/2006/relationships/image" Target="../media/image152.png"/><Relationship Id="rId19" Type="http://schemas.openxmlformats.org/officeDocument/2006/relationships/image" Target="../media/image153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4.png"/><Relationship Id="rId3" Type="http://schemas.openxmlformats.org/officeDocument/2006/relationships/image" Target="../media/image155.png"/><Relationship Id="rId4" Type="http://schemas.openxmlformats.org/officeDocument/2006/relationships/image" Target="../media/image156.png"/><Relationship Id="rId5" Type="http://schemas.openxmlformats.org/officeDocument/2006/relationships/image" Target="../media/image157.png"/><Relationship Id="rId6" Type="http://schemas.openxmlformats.org/officeDocument/2006/relationships/image" Target="../media/image158.png"/><Relationship Id="rId7" Type="http://schemas.openxmlformats.org/officeDocument/2006/relationships/image" Target="../media/image159.png"/><Relationship Id="rId8" Type="http://schemas.openxmlformats.org/officeDocument/2006/relationships/image" Target="../media/image160.png"/><Relationship Id="rId9" Type="http://schemas.openxmlformats.org/officeDocument/2006/relationships/image" Target="../media/image161.png"/><Relationship Id="rId10" Type="http://schemas.openxmlformats.org/officeDocument/2006/relationships/image" Target="../media/image162.png"/><Relationship Id="rId11" Type="http://schemas.openxmlformats.org/officeDocument/2006/relationships/image" Target="../media/image163.png"/><Relationship Id="rId12" Type="http://schemas.openxmlformats.org/officeDocument/2006/relationships/image" Target="../media/image164.png"/><Relationship Id="rId13" Type="http://schemas.openxmlformats.org/officeDocument/2006/relationships/image" Target="../media/image165.png"/><Relationship Id="rId14" Type="http://schemas.openxmlformats.org/officeDocument/2006/relationships/image" Target="../media/image166.png"/><Relationship Id="rId15" Type="http://schemas.openxmlformats.org/officeDocument/2006/relationships/image" Target="../media/image167.png"/><Relationship Id="rId16" Type="http://schemas.openxmlformats.org/officeDocument/2006/relationships/image" Target="../media/image168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9.png"/><Relationship Id="rId3" Type="http://schemas.openxmlformats.org/officeDocument/2006/relationships/image" Target="../media/image170.png"/><Relationship Id="rId4" Type="http://schemas.openxmlformats.org/officeDocument/2006/relationships/image" Target="../media/image171.png"/><Relationship Id="rId5" Type="http://schemas.openxmlformats.org/officeDocument/2006/relationships/image" Target="../media/image172.png"/><Relationship Id="rId6" Type="http://schemas.openxmlformats.org/officeDocument/2006/relationships/image" Target="../media/image173.png"/><Relationship Id="rId7" Type="http://schemas.openxmlformats.org/officeDocument/2006/relationships/image" Target="../media/image174.png"/><Relationship Id="rId8" Type="http://schemas.openxmlformats.org/officeDocument/2006/relationships/image" Target="../media/image175.png"/><Relationship Id="rId9" Type="http://schemas.openxmlformats.org/officeDocument/2006/relationships/image" Target="../media/image176.png"/><Relationship Id="rId10" Type="http://schemas.openxmlformats.org/officeDocument/2006/relationships/image" Target="../media/image177.png"/><Relationship Id="rId11" Type="http://schemas.openxmlformats.org/officeDocument/2006/relationships/image" Target="../media/image178.png"/><Relationship Id="rId12" Type="http://schemas.openxmlformats.org/officeDocument/2006/relationships/image" Target="../media/image179.png"/><Relationship Id="rId13" Type="http://schemas.openxmlformats.org/officeDocument/2006/relationships/image" Target="../media/image180.png"/><Relationship Id="rId14" Type="http://schemas.openxmlformats.org/officeDocument/2006/relationships/image" Target="../media/image181.png"/><Relationship Id="rId15" Type="http://schemas.openxmlformats.org/officeDocument/2006/relationships/image" Target="../media/image182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3.png"/><Relationship Id="rId3" Type="http://schemas.openxmlformats.org/officeDocument/2006/relationships/image" Target="../media/image184.png"/><Relationship Id="rId4" Type="http://schemas.openxmlformats.org/officeDocument/2006/relationships/image" Target="../media/image185.png"/><Relationship Id="rId5" Type="http://schemas.openxmlformats.org/officeDocument/2006/relationships/image" Target="../media/image186.png"/><Relationship Id="rId6" Type="http://schemas.openxmlformats.org/officeDocument/2006/relationships/image" Target="../media/image187.png"/><Relationship Id="rId7" Type="http://schemas.openxmlformats.org/officeDocument/2006/relationships/image" Target="../media/image188.png"/><Relationship Id="rId8" Type="http://schemas.openxmlformats.org/officeDocument/2006/relationships/image" Target="../media/image189.png"/><Relationship Id="rId9" Type="http://schemas.openxmlformats.org/officeDocument/2006/relationships/image" Target="../media/image190.png"/><Relationship Id="rId10" Type="http://schemas.openxmlformats.org/officeDocument/2006/relationships/image" Target="../media/image191.png"/><Relationship Id="rId11" Type="http://schemas.openxmlformats.org/officeDocument/2006/relationships/image" Target="../media/image192.png"/><Relationship Id="rId12" Type="http://schemas.openxmlformats.org/officeDocument/2006/relationships/image" Target="../media/image193.png"/><Relationship Id="rId13" Type="http://schemas.openxmlformats.org/officeDocument/2006/relationships/image" Target="../media/image194.png"/><Relationship Id="rId14" Type="http://schemas.openxmlformats.org/officeDocument/2006/relationships/image" Target="../media/image195.png"/><Relationship Id="rId15" Type="http://schemas.openxmlformats.org/officeDocument/2006/relationships/image" Target="../media/image196.png"/><Relationship Id="rId16" Type="http://schemas.openxmlformats.org/officeDocument/2006/relationships/image" Target="../media/image197.png"/><Relationship Id="rId17" Type="http://schemas.openxmlformats.org/officeDocument/2006/relationships/image" Target="../media/image198.png"/><Relationship Id="rId18" Type="http://schemas.openxmlformats.org/officeDocument/2006/relationships/image" Target="../media/image199.png"/><Relationship Id="rId19" Type="http://schemas.openxmlformats.org/officeDocument/2006/relationships/image" Target="../media/image200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1.png"/><Relationship Id="rId3" Type="http://schemas.openxmlformats.org/officeDocument/2006/relationships/image" Target="../media/image202.png"/><Relationship Id="rId4" Type="http://schemas.openxmlformats.org/officeDocument/2006/relationships/image" Target="../media/image203.png"/><Relationship Id="rId5" Type="http://schemas.openxmlformats.org/officeDocument/2006/relationships/image" Target="../media/image204.png"/><Relationship Id="rId6" Type="http://schemas.openxmlformats.org/officeDocument/2006/relationships/image" Target="../media/image205.png"/><Relationship Id="rId7" Type="http://schemas.openxmlformats.org/officeDocument/2006/relationships/image" Target="../media/image206.png"/><Relationship Id="rId8" Type="http://schemas.openxmlformats.org/officeDocument/2006/relationships/image" Target="../media/image207.png"/><Relationship Id="rId9" Type="http://schemas.openxmlformats.org/officeDocument/2006/relationships/image" Target="../media/image208.png"/><Relationship Id="rId10" Type="http://schemas.openxmlformats.org/officeDocument/2006/relationships/image" Target="../media/image209.png"/><Relationship Id="rId11" Type="http://schemas.openxmlformats.org/officeDocument/2006/relationships/image" Target="../media/image210.png"/><Relationship Id="rId12" Type="http://schemas.openxmlformats.org/officeDocument/2006/relationships/image" Target="../media/image211.png"/><Relationship Id="rId13" Type="http://schemas.openxmlformats.org/officeDocument/2006/relationships/image" Target="../media/image212.png"/><Relationship Id="rId14" Type="http://schemas.openxmlformats.org/officeDocument/2006/relationships/image" Target="../media/image213.png"/><Relationship Id="rId15" Type="http://schemas.openxmlformats.org/officeDocument/2006/relationships/image" Target="../media/image214.png"/><Relationship Id="rId16" Type="http://schemas.openxmlformats.org/officeDocument/2006/relationships/image" Target="../media/image215.png"/><Relationship Id="rId17" Type="http://schemas.openxmlformats.org/officeDocument/2006/relationships/image" Target="../media/image216.png"/><Relationship Id="rId18" Type="http://schemas.openxmlformats.org/officeDocument/2006/relationships/image" Target="../media/image217.png"/><Relationship Id="rId19" Type="http://schemas.openxmlformats.org/officeDocument/2006/relationships/image" Target="../media/image218.png"/><Relationship Id="rId20" Type="http://schemas.openxmlformats.org/officeDocument/2006/relationships/image" Target="../media/image219.png"/><Relationship Id="rId21" Type="http://schemas.openxmlformats.org/officeDocument/2006/relationships/image" Target="../media/image220.png"/><Relationship Id="rId22" Type="http://schemas.openxmlformats.org/officeDocument/2006/relationships/image" Target="../media/image221.png"/><Relationship Id="rId23" Type="http://schemas.openxmlformats.org/officeDocument/2006/relationships/image" Target="../media/image222.png"/><Relationship Id="rId24" Type="http://schemas.openxmlformats.org/officeDocument/2006/relationships/image" Target="../media/image223.png"/><Relationship Id="rId25" Type="http://schemas.openxmlformats.org/officeDocument/2006/relationships/image" Target="../media/image224.png"/><Relationship Id="rId26" Type="http://schemas.openxmlformats.org/officeDocument/2006/relationships/image" Target="../media/image225.png"/><Relationship Id="rId27" Type="http://schemas.openxmlformats.org/officeDocument/2006/relationships/image" Target="../media/image226.png"/><Relationship Id="rId28" Type="http://schemas.openxmlformats.org/officeDocument/2006/relationships/image" Target="../media/image227.png"/><Relationship Id="rId29" Type="http://schemas.openxmlformats.org/officeDocument/2006/relationships/image" Target="../media/image228.png"/><Relationship Id="rId30" Type="http://schemas.openxmlformats.org/officeDocument/2006/relationships/image" Target="../media/image229.png"/><Relationship Id="rId31" Type="http://schemas.openxmlformats.org/officeDocument/2006/relationships/image" Target="../media/image230.png"/><Relationship Id="rId32" Type="http://schemas.openxmlformats.org/officeDocument/2006/relationships/image" Target="../media/image231.png"/><Relationship Id="rId33" Type="http://schemas.openxmlformats.org/officeDocument/2006/relationships/image" Target="../media/image232.png"/><Relationship Id="rId34" Type="http://schemas.openxmlformats.org/officeDocument/2006/relationships/image" Target="../media/image233.png"/><Relationship Id="rId35" Type="http://schemas.openxmlformats.org/officeDocument/2006/relationships/image" Target="../media/image234.png"/><Relationship Id="rId36" Type="http://schemas.openxmlformats.org/officeDocument/2006/relationships/image" Target="../media/image235.png"/><Relationship Id="rId37" Type="http://schemas.openxmlformats.org/officeDocument/2006/relationships/image" Target="../media/image236.png"/><Relationship Id="rId38" Type="http://schemas.openxmlformats.org/officeDocument/2006/relationships/image" Target="../media/image237.png"/><Relationship Id="rId39" Type="http://schemas.openxmlformats.org/officeDocument/2006/relationships/image" Target="../media/image238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9.png"/><Relationship Id="rId3" Type="http://schemas.openxmlformats.org/officeDocument/2006/relationships/image" Target="../media/image240.png"/><Relationship Id="rId4" Type="http://schemas.openxmlformats.org/officeDocument/2006/relationships/image" Target="../media/image241.png"/><Relationship Id="rId5" Type="http://schemas.openxmlformats.org/officeDocument/2006/relationships/image" Target="../media/image242.png"/><Relationship Id="rId6" Type="http://schemas.openxmlformats.org/officeDocument/2006/relationships/image" Target="../media/image243.png"/><Relationship Id="rId7" Type="http://schemas.openxmlformats.org/officeDocument/2006/relationships/image" Target="../media/image244.png"/><Relationship Id="rId8" Type="http://schemas.openxmlformats.org/officeDocument/2006/relationships/image" Target="../media/image245.png"/><Relationship Id="rId9" Type="http://schemas.openxmlformats.org/officeDocument/2006/relationships/image" Target="../media/image246.png"/><Relationship Id="rId10" Type="http://schemas.openxmlformats.org/officeDocument/2006/relationships/image" Target="../media/image247.png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8.png"/><Relationship Id="rId3" Type="http://schemas.openxmlformats.org/officeDocument/2006/relationships/image" Target="../media/image249.png"/><Relationship Id="rId4" Type="http://schemas.openxmlformats.org/officeDocument/2006/relationships/image" Target="../media/image250.png"/><Relationship Id="rId5" Type="http://schemas.openxmlformats.org/officeDocument/2006/relationships/image" Target="../media/image251.png"/><Relationship Id="rId6" Type="http://schemas.openxmlformats.org/officeDocument/2006/relationships/image" Target="../media/image252.png"/><Relationship Id="rId7" Type="http://schemas.openxmlformats.org/officeDocument/2006/relationships/image" Target="../media/image253.png"/><Relationship Id="rId8" Type="http://schemas.openxmlformats.org/officeDocument/2006/relationships/image" Target="../media/image254.png"/><Relationship Id="rId9" Type="http://schemas.openxmlformats.org/officeDocument/2006/relationships/image" Target="../media/image255.png"/><Relationship Id="rId10" Type="http://schemas.openxmlformats.org/officeDocument/2006/relationships/image" Target="../media/image256.png"/><Relationship Id="rId11" Type="http://schemas.openxmlformats.org/officeDocument/2006/relationships/image" Target="../media/image257.png"/><Relationship Id="rId12" Type="http://schemas.openxmlformats.org/officeDocument/2006/relationships/image" Target="../media/image258.png"/><Relationship Id="rId13" Type="http://schemas.openxmlformats.org/officeDocument/2006/relationships/image" Target="../media/image259.png"/><Relationship Id="rId14" Type="http://schemas.openxmlformats.org/officeDocument/2006/relationships/image" Target="../media/image260.png"/><Relationship Id="rId15" Type="http://schemas.openxmlformats.org/officeDocument/2006/relationships/image" Target="../media/image261.png"/><Relationship Id="rId16" Type="http://schemas.openxmlformats.org/officeDocument/2006/relationships/image" Target="../media/image262.png"/><Relationship Id="rId17" Type="http://schemas.openxmlformats.org/officeDocument/2006/relationships/image" Target="../media/image263.png"/><Relationship Id="rId18" Type="http://schemas.openxmlformats.org/officeDocument/2006/relationships/image" Target="../media/image264.png"/><Relationship Id="rId19" Type="http://schemas.openxmlformats.org/officeDocument/2006/relationships/image" Target="../media/image265.png"/><Relationship Id="rId20" Type="http://schemas.openxmlformats.org/officeDocument/2006/relationships/image" Target="../media/image266.png"/><Relationship Id="rId21" Type="http://schemas.openxmlformats.org/officeDocument/2006/relationships/image" Target="../media/image267.png"/><Relationship Id="rId22" Type="http://schemas.openxmlformats.org/officeDocument/2006/relationships/image" Target="../media/image268.png"/><Relationship Id="rId23" Type="http://schemas.openxmlformats.org/officeDocument/2006/relationships/image" Target="../media/image269.png"/><Relationship Id="rId24" Type="http://schemas.openxmlformats.org/officeDocument/2006/relationships/image" Target="../media/image270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2933" y="605550"/>
            <a:ext cx="17190255" cy="9052194"/>
            <a:chOff x="542933" y="605550"/>
            <a:chExt cx="17190255" cy="905219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2933" y="605550"/>
              <a:ext cx="17190255" cy="905219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42933" y="605550"/>
            <a:ext cx="6210411" cy="3073305"/>
            <a:chOff x="542933" y="605550"/>
            <a:chExt cx="6210411" cy="3073305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933" y="605550"/>
              <a:ext cx="6210411" cy="3073305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53019" y="605550"/>
            <a:ext cx="11080168" cy="3073305"/>
            <a:chOff x="6653019" y="605550"/>
            <a:chExt cx="11080168" cy="307330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53019" y="605550"/>
              <a:ext cx="11080168" cy="3073305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880091" y="376558"/>
            <a:ext cx="13857596" cy="4356929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542933" y="6584438"/>
            <a:ext cx="11985201" cy="3073305"/>
            <a:chOff x="542933" y="6584438"/>
            <a:chExt cx="11985201" cy="3073305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42933" y="6584438"/>
              <a:ext cx="11985201" cy="307330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1916839" y="3299350"/>
            <a:ext cx="5892609" cy="6367917"/>
            <a:chOff x="11916839" y="3299350"/>
            <a:chExt cx="5892609" cy="636791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916839" y="3299350"/>
              <a:ext cx="5892609" cy="6367917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900471" y="3299350"/>
            <a:ext cx="1495519" cy="1057744"/>
            <a:chOff x="12900471" y="3299350"/>
            <a:chExt cx="1495519" cy="1057744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900471" y="3299350"/>
              <a:ext cx="1495519" cy="1057744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434973" y="3195031"/>
            <a:ext cx="2275968" cy="1169339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1492" y="3502563"/>
            <a:ext cx="13538328" cy="382636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1995512" y="9610124"/>
            <a:ext cx="1285055" cy="57143"/>
            <a:chOff x="11995512" y="9610124"/>
            <a:chExt cx="1285055" cy="57143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995512" y="9610124"/>
              <a:ext cx="1285055" cy="5714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348476" y="6584438"/>
            <a:ext cx="4642190" cy="3073305"/>
            <a:chOff x="7348476" y="6584438"/>
            <a:chExt cx="4642190" cy="3073305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348476" y="6584438"/>
              <a:ext cx="4642190" cy="3073305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66224" y="7595367"/>
            <a:ext cx="6844773" cy="59033"/>
            <a:chOff x="566224" y="7595367"/>
            <a:chExt cx="6844773" cy="59033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66224" y="7595367"/>
              <a:ext cx="6844773" cy="590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566224" y="8640337"/>
            <a:ext cx="6842429" cy="59033"/>
            <a:chOff x="566224" y="8640337"/>
            <a:chExt cx="6842429" cy="59033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66224" y="8640337"/>
              <a:ext cx="6842429" cy="5903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90169" y="6701357"/>
            <a:ext cx="580952" cy="616859"/>
            <a:chOff x="990169" y="6701357"/>
            <a:chExt cx="580952" cy="616859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1041497" y="6975940"/>
              <a:ext cx="342276" cy="342276"/>
              <a:chOff x="1041497" y="6975940"/>
              <a:chExt cx="342276" cy="342276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041497" y="6975940"/>
                <a:ext cx="342276" cy="342276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990169" y="6701357"/>
              <a:ext cx="571570" cy="519828"/>
              <a:chOff x="990169" y="6701357"/>
              <a:chExt cx="571570" cy="519828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990169" y="6701357"/>
                <a:ext cx="571570" cy="519828"/>
              </a:xfrm>
              <a:prstGeom prst="rect">
                <a:avLst/>
              </a:prstGeom>
            </p:spPr>
          </p:pic>
        </p:grpSp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578926" y="6734069"/>
            <a:ext cx="3505370" cy="969704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990169" y="7733590"/>
            <a:ext cx="580952" cy="616859"/>
            <a:chOff x="990169" y="7733590"/>
            <a:chExt cx="580952" cy="616859"/>
          </a:xfrm>
        </p:grpSpPr>
        <p:grpSp>
          <p:nvGrpSpPr>
            <p:cNvPr id="1015" name="그룹 1015"/>
            <p:cNvGrpSpPr/>
            <p:nvPr/>
          </p:nvGrpSpPr>
          <p:grpSpPr>
            <a:xfrm>
              <a:off x="1041497" y="8008173"/>
              <a:ext cx="342276" cy="342276"/>
              <a:chOff x="1041497" y="8008173"/>
              <a:chExt cx="342276" cy="342276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041497" y="8008173"/>
                <a:ext cx="342276" cy="342276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990169" y="7733590"/>
              <a:ext cx="571570" cy="519828"/>
              <a:chOff x="990169" y="7733590"/>
              <a:chExt cx="571570" cy="519828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990169" y="7733590"/>
                <a:ext cx="571570" cy="519828"/>
              </a:xfrm>
              <a:prstGeom prst="rect">
                <a:avLst/>
              </a:prstGeom>
            </p:spPr>
          </p:pic>
        </p:grpSp>
      </p:grpSp>
      <p:pic>
        <p:nvPicPr>
          <p:cNvPr id="52" name="Object 5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658965" y="7808784"/>
            <a:ext cx="2792056" cy="934313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990169" y="8752329"/>
            <a:ext cx="580952" cy="616859"/>
            <a:chOff x="990169" y="8752329"/>
            <a:chExt cx="580952" cy="616859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1041497" y="9026911"/>
              <a:ext cx="342276" cy="342276"/>
              <a:chOff x="1041497" y="9026911"/>
              <a:chExt cx="342276" cy="342276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1041497" y="9026911"/>
                <a:ext cx="342276" cy="342276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990169" y="8752329"/>
              <a:ext cx="571570" cy="519828"/>
              <a:chOff x="990169" y="8752329"/>
              <a:chExt cx="571570" cy="519828"/>
            </a:xfrm>
          </p:grpSpPr>
          <p:pic>
            <p:nvPicPr>
              <p:cNvPr id="58" name="Object 57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990169" y="8752329"/>
                <a:ext cx="571570" cy="519828"/>
              </a:xfrm>
              <a:prstGeom prst="rect">
                <a:avLst/>
              </a:prstGeom>
            </p:spPr>
          </p:pic>
        </p:grpSp>
      </p:grpSp>
      <p:pic>
        <p:nvPicPr>
          <p:cNvPr id="61" name="Object 60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1649441" y="8791460"/>
            <a:ext cx="2426066" cy="956532"/>
          </a:xfrm>
          <a:prstGeom prst="rect">
            <a:avLst/>
          </a:prstGeom>
        </p:spPr>
      </p:pic>
      <p:pic>
        <p:nvPicPr>
          <p:cNvPr id="62" name="Object 61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405120" y="9631946"/>
            <a:ext cx="4644647" cy="873104"/>
          </a:xfrm>
          <a:prstGeom prst="rect">
            <a:avLst/>
          </a:prstGeom>
        </p:spPr>
      </p:pic>
      <p:grpSp>
        <p:nvGrpSpPr>
          <p:cNvPr id="1020" name="그룹 1020"/>
          <p:cNvGrpSpPr/>
          <p:nvPr/>
        </p:nvGrpSpPr>
        <p:grpSpPr>
          <a:xfrm>
            <a:off x="990169" y="9750704"/>
            <a:ext cx="486993" cy="454527"/>
            <a:chOff x="990169" y="9750704"/>
            <a:chExt cx="486993" cy="454527"/>
          </a:xfrm>
        </p:grpSpPr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990169" y="9750704"/>
              <a:ext cx="486993" cy="45452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D6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23328" y="264833"/>
            <a:ext cx="20335496" cy="9790915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4317124" y="1525347"/>
            <a:ext cx="4162529" cy="4672893"/>
            <a:chOff x="14317124" y="1525347"/>
            <a:chExt cx="4162529" cy="4672893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17124" y="1525347"/>
              <a:ext cx="4162529" cy="467289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14822992" y="-44683"/>
            <a:ext cx="3519865" cy="10384604"/>
            <a:chOff x="14822992" y="-44683"/>
            <a:chExt cx="3519865" cy="103846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822992" y="-44683"/>
              <a:ext cx="3519865" cy="1038460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11109580" y="-76190"/>
            <a:ext cx="4303057" cy="10447619"/>
            <a:chOff x="11109580" y="-76190"/>
            <a:chExt cx="4303057" cy="1044761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1109580" y="-76190"/>
              <a:ext cx="4303057" cy="10447619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382664" y="-66667"/>
            <a:ext cx="4303057" cy="10428571"/>
            <a:chOff x="7382664" y="-66667"/>
            <a:chExt cx="4303057" cy="1042857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382664" y="-66667"/>
              <a:ext cx="4303057" cy="1042857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3660249" y="-57143"/>
            <a:ext cx="4303057" cy="10409524"/>
            <a:chOff x="3660249" y="-57143"/>
            <a:chExt cx="4303057" cy="1040952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660249" y="-57143"/>
              <a:ext cx="4303057" cy="1040952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66667" y="-47619"/>
            <a:ext cx="4303057" cy="10390476"/>
            <a:chOff x="-66667" y="-47619"/>
            <a:chExt cx="4303057" cy="10390476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66667" y="-47619"/>
              <a:ext cx="4303057" cy="10390476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6304372" y="3423495"/>
            <a:ext cx="557105" cy="734170"/>
            <a:chOff x="16304372" y="3423495"/>
            <a:chExt cx="557105" cy="734170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6304372" y="3423495"/>
              <a:ext cx="557105" cy="734170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1452541" y="3423495"/>
            <a:ext cx="594225" cy="734170"/>
            <a:chOff x="1452541" y="3423495"/>
            <a:chExt cx="594225" cy="73417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452541" y="3423495"/>
              <a:ext cx="594225" cy="734170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12549256" y="3450428"/>
            <a:ext cx="734170" cy="680304"/>
            <a:chOff x="12549256" y="3450428"/>
            <a:chExt cx="734170" cy="680304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549256" y="3450428"/>
              <a:ext cx="734170" cy="680304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067714" y="3423495"/>
            <a:ext cx="734170" cy="734170"/>
            <a:chOff x="5067714" y="3423495"/>
            <a:chExt cx="734170" cy="73417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067714" y="3423495"/>
              <a:ext cx="734170" cy="73417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8828213" y="3475078"/>
            <a:ext cx="629288" cy="631003"/>
            <a:chOff x="8828213" y="3475078"/>
            <a:chExt cx="629288" cy="631003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828213" y="3475078"/>
              <a:ext cx="629288" cy="631003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6797319" y="5381899"/>
            <a:ext cx="4339114" cy="935610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548222" y="5971717"/>
            <a:ext cx="3079695" cy="1372104"/>
          </a:xfrm>
          <a:prstGeom prst="rect">
            <a:avLst/>
          </a:prstGeom>
        </p:spPr>
      </p:pic>
      <p:pic>
        <p:nvPicPr>
          <p:cNvPr id="34" name="Object 3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070212" y="5381899"/>
            <a:ext cx="4320067" cy="935610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82774" y="5957755"/>
            <a:ext cx="2995143" cy="903047"/>
          </a:xfrm>
          <a:prstGeom prst="rect">
            <a:avLst/>
          </a:prstGeom>
        </p:spPr>
      </p:pic>
      <p:pic>
        <p:nvPicPr>
          <p:cNvPr id="36" name="Object 35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-624456" y="5381899"/>
            <a:ext cx="4358162" cy="935610"/>
          </a:xfrm>
          <a:prstGeom prst="rect">
            <a:avLst/>
          </a:prstGeom>
        </p:spPr>
      </p:pic>
      <p:pic>
        <p:nvPicPr>
          <p:cNvPr id="37" name="Object 36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26457" y="5971717"/>
            <a:ext cx="2788924" cy="891476"/>
          </a:xfrm>
          <a:prstGeom prst="rect">
            <a:avLst/>
          </a:prstGeom>
        </p:spPr>
      </p:pic>
      <p:pic>
        <p:nvPicPr>
          <p:cNvPr id="38" name="Object 37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10523183" y="5381899"/>
            <a:ext cx="4329591" cy="935610"/>
          </a:xfrm>
          <a:prstGeom prst="rect">
            <a:avLst/>
          </a:prstGeom>
        </p:spPr>
      </p:pic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1378545" y="5971717"/>
            <a:ext cx="2973743" cy="891476"/>
          </a:xfrm>
          <a:prstGeom prst="rect">
            <a:avLst/>
          </a:prstGeom>
        </p:spPr>
      </p:pic>
      <p:pic>
        <p:nvPicPr>
          <p:cNvPr id="40" name="Object 39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4205376" y="5381899"/>
            <a:ext cx="4339114" cy="935610"/>
          </a:xfrm>
          <a:prstGeom prst="rect">
            <a:avLst/>
          </a:prstGeom>
        </p:spPr>
      </p:pic>
      <p:pic>
        <p:nvPicPr>
          <p:cNvPr id="41" name="Object 4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5246423" y="5957755"/>
            <a:ext cx="2834524" cy="191336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5908996" cy="9035510"/>
            <a:chOff x="547730" y="622234"/>
            <a:chExt cx="5908996" cy="9035510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5908996" cy="9035510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623566" y="622234"/>
            <a:ext cx="11110151" cy="9035510"/>
            <a:chOff x="6623566" y="622234"/>
            <a:chExt cx="11110151" cy="9035510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23566" y="622234"/>
              <a:ext cx="11110151" cy="9035510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47730" y="5142857"/>
            <a:ext cx="5908996" cy="4517755"/>
            <a:chOff x="547730" y="5142857"/>
            <a:chExt cx="5908996" cy="451775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7730" y="5142857"/>
              <a:ext cx="5908996" cy="4517755"/>
            </a:xfrm>
            <a:prstGeom prst="rect">
              <a:avLst/>
            </a:prstGeom>
          </p:spPr>
        </p:pic>
      </p:grpSp>
      <p:pic>
        <p:nvPicPr>
          <p:cNvPr id="11" name="Object 10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003" y="6616679"/>
            <a:ext cx="5660017" cy="1028255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7049427" y="2061901"/>
            <a:ext cx="10258430" cy="1175841"/>
            <a:chOff x="7049427" y="2061901"/>
            <a:chExt cx="10258430" cy="1175841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49427" y="2061901"/>
              <a:ext cx="10258430" cy="117584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049427" y="3342243"/>
            <a:ext cx="10258430" cy="1175841"/>
            <a:chOff x="7049427" y="3342243"/>
            <a:chExt cx="10258430" cy="1175841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049427" y="3342243"/>
              <a:ext cx="10258430" cy="117584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7049427" y="4622586"/>
            <a:ext cx="10258430" cy="1175841"/>
            <a:chOff x="7049427" y="4622586"/>
            <a:chExt cx="10258430" cy="1175841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049427" y="4622586"/>
              <a:ext cx="10258430" cy="1175841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7723268" y="2545214"/>
            <a:ext cx="317543" cy="317543"/>
            <a:chOff x="7723268" y="2545214"/>
            <a:chExt cx="317543" cy="317543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723268" y="2545214"/>
              <a:ext cx="317543" cy="317543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7675649" y="2290473"/>
            <a:ext cx="530269" cy="482265"/>
            <a:chOff x="7675649" y="2290473"/>
            <a:chExt cx="530269" cy="482265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675649" y="2290473"/>
              <a:ext cx="530269" cy="482265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8364165" y="2056707"/>
            <a:ext cx="8173228" cy="1344989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706584" y="3799977"/>
            <a:ext cx="317543" cy="317543"/>
            <a:chOff x="7706584" y="3799977"/>
            <a:chExt cx="317543" cy="31754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706584" y="3799977"/>
              <a:ext cx="317543" cy="31754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658965" y="3545235"/>
            <a:ext cx="530269" cy="482265"/>
            <a:chOff x="7658965" y="3545235"/>
            <a:chExt cx="530269" cy="482265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658965" y="3545235"/>
              <a:ext cx="530269" cy="482265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8345117" y="3337050"/>
            <a:ext cx="8641532" cy="1344989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7706584" y="5111696"/>
            <a:ext cx="317543" cy="317543"/>
            <a:chOff x="7706584" y="5111696"/>
            <a:chExt cx="317543" cy="317543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706584" y="5111696"/>
              <a:ext cx="317543" cy="317543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7658965" y="4856955"/>
            <a:ext cx="530269" cy="482265"/>
            <a:chOff x="7658965" y="4856955"/>
            <a:chExt cx="530269" cy="482265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658965" y="4856955"/>
              <a:ext cx="530269" cy="482265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8354641" y="4649584"/>
            <a:ext cx="8494970" cy="1344989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302436" y="6127620"/>
            <a:ext cx="399583" cy="350387"/>
            <a:chOff x="3302436" y="6127620"/>
            <a:chExt cx="399583" cy="350387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302436" y="6127620"/>
              <a:ext cx="399583" cy="350387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6623566" y="8622710"/>
            <a:ext cx="11110151" cy="1035033"/>
            <a:chOff x="6623566" y="8622710"/>
            <a:chExt cx="11110151" cy="103503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623566" y="8622710"/>
              <a:ext cx="11110151" cy="1035033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0389079" y="6716656"/>
            <a:ext cx="3579126" cy="2941087"/>
            <a:chOff x="10389079" y="6716656"/>
            <a:chExt cx="3579126" cy="2941087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0389079" y="6716656"/>
              <a:ext cx="3579126" cy="2941087"/>
            </a:xfrm>
            <a:prstGeom prst="rect">
              <a:avLst/>
            </a:prstGeom>
          </p:spPr>
        </p:pic>
      </p:grpSp>
      <p:grpSp>
        <p:nvGrpSpPr>
          <p:cNvPr id="1016" name="그룹 1016"/>
          <p:cNvGrpSpPr/>
          <p:nvPr/>
        </p:nvGrpSpPr>
        <p:grpSpPr>
          <a:xfrm>
            <a:off x="14444183" y="6626759"/>
            <a:ext cx="1858624" cy="3016839"/>
            <a:chOff x="14444183" y="6626759"/>
            <a:chExt cx="1858624" cy="3016839"/>
          </a:xfrm>
        </p:grpSpPr>
        <p:pic>
          <p:nvPicPr>
            <p:cNvPr id="52" name="Object 51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4444183" y="6626759"/>
              <a:ext cx="1858624" cy="301683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7854238" y="6572029"/>
            <a:ext cx="1817105" cy="3085714"/>
            <a:chOff x="7854238" y="6572029"/>
            <a:chExt cx="1817105" cy="3085714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854238" y="6572029"/>
              <a:ext cx="1817105" cy="3085714"/>
            </a:xfrm>
            <a:prstGeom prst="rect">
              <a:avLst/>
            </a:prstGeom>
          </p:spPr>
        </p:pic>
      </p:grpSp>
      <p:grpSp>
        <p:nvGrpSpPr>
          <p:cNvPr id="1018" name="그룹 1018"/>
          <p:cNvGrpSpPr/>
          <p:nvPr/>
        </p:nvGrpSpPr>
        <p:grpSpPr>
          <a:xfrm>
            <a:off x="774756" y="855803"/>
            <a:ext cx="5458639" cy="4089209"/>
            <a:chOff x="774756" y="855803"/>
            <a:chExt cx="5458639" cy="4089209"/>
          </a:xfrm>
        </p:grpSpPr>
        <p:pic>
          <p:nvPicPr>
            <p:cNvPr id="58" name="Object 57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74756" y="855803"/>
              <a:ext cx="5458639" cy="4089209"/>
            </a:xfrm>
            <a:prstGeom prst="rect">
              <a:avLst/>
            </a:prstGeom>
          </p:spPr>
        </p:pic>
      </p:grpSp>
      <p:pic>
        <p:nvPicPr>
          <p:cNvPr id="60" name="Object 59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647183" y="2290643"/>
            <a:ext cx="6068493" cy="1694779"/>
          </a:xfrm>
          <a:prstGeom prst="rect">
            <a:avLst/>
          </a:prstGeom>
        </p:spPr>
      </p:pic>
      <p:grpSp>
        <p:nvGrpSpPr>
          <p:cNvPr id="1019" name="그룹 1019"/>
          <p:cNvGrpSpPr/>
          <p:nvPr/>
        </p:nvGrpSpPr>
        <p:grpSpPr>
          <a:xfrm>
            <a:off x="6633090" y="622234"/>
            <a:ext cx="11100627" cy="793151"/>
            <a:chOff x="6633090" y="622234"/>
            <a:chExt cx="11100627" cy="793151"/>
          </a:xfrm>
        </p:grpSpPr>
        <p:pic>
          <p:nvPicPr>
            <p:cNvPr id="62" name="Object 61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6633090" y="622234"/>
              <a:ext cx="11100627" cy="793151"/>
            </a:xfrm>
            <a:prstGeom prst="rect">
              <a:avLst/>
            </a:prstGeom>
          </p:spPr>
        </p:pic>
      </p:grpSp>
      <p:pic>
        <p:nvPicPr>
          <p:cNvPr id="64" name="Object 63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9638989" y="611100"/>
            <a:ext cx="4823933" cy="92011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D6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4308" y="5420136"/>
            <a:ext cx="1441904" cy="8817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56053" y="2838090"/>
            <a:ext cx="17181932" cy="2190712"/>
            <a:chOff x="556053" y="2838090"/>
            <a:chExt cx="17181932" cy="219071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6053" y="2838090"/>
              <a:ext cx="17181932" cy="219071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56053" y="5152561"/>
            <a:ext cx="17181932" cy="2190712"/>
            <a:chOff x="556053" y="5152561"/>
            <a:chExt cx="17181932" cy="219071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6053" y="5152561"/>
              <a:ext cx="17181932" cy="219071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51997" y="7467032"/>
            <a:ext cx="17185988" cy="2190712"/>
            <a:chOff x="551997" y="7467032"/>
            <a:chExt cx="17185988" cy="219071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1997" y="7467032"/>
              <a:ext cx="17185988" cy="219071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56053" y="2838090"/>
            <a:ext cx="2843908" cy="2190712"/>
            <a:chOff x="556053" y="2838090"/>
            <a:chExt cx="2843908" cy="2190712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6053" y="2838090"/>
              <a:ext cx="2843908" cy="2190712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3572" y="3144855"/>
            <a:ext cx="3295144" cy="704344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-360480" y="3143957"/>
            <a:ext cx="4409041" cy="2284527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0120850" y="3516792"/>
            <a:ext cx="5170816" cy="416654"/>
            <a:chOff x="10120850" y="3516792"/>
            <a:chExt cx="5170816" cy="41665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120850" y="3516792"/>
              <a:ext cx="5170816" cy="41665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98013" y="3305841"/>
            <a:ext cx="13321683" cy="165578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556053" y="5150017"/>
            <a:ext cx="2843908" cy="2190712"/>
            <a:chOff x="556053" y="5150017"/>
            <a:chExt cx="2843908" cy="2190712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6053" y="5150017"/>
              <a:ext cx="2843908" cy="2190712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2458" y="5427116"/>
            <a:ext cx="3329268" cy="778572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-282108" y="5381580"/>
            <a:ext cx="4415870" cy="2497356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556053" y="7464668"/>
            <a:ext cx="2843908" cy="2190712"/>
            <a:chOff x="556053" y="7464668"/>
            <a:chExt cx="2843908" cy="2190712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56053" y="7464668"/>
              <a:ext cx="2843908" cy="2190712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13572" y="7771433"/>
            <a:ext cx="3295144" cy="704344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-279499" y="7696228"/>
            <a:ext cx="4412489" cy="2497356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798013" y="5578203"/>
            <a:ext cx="13385130" cy="1655797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898527" y="7831403"/>
            <a:ext cx="14323578" cy="1655787"/>
          </a:xfrm>
          <a:prstGeom prst="rect">
            <a:avLst/>
          </a:prstGeom>
        </p:spPr>
      </p:pic>
      <p:pic>
        <p:nvPicPr>
          <p:cNvPr id="33" name="Object 32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48617" y="304751"/>
            <a:ext cx="15780474" cy="309072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17190255" cy="2047828"/>
            <a:chOff x="547730" y="622234"/>
            <a:chExt cx="17190255" cy="20478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17190255" cy="204782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83732" y="502627"/>
            <a:ext cx="14357312" cy="286395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51997" y="2838090"/>
            <a:ext cx="17181721" cy="6819653"/>
            <a:chOff x="551997" y="2838090"/>
            <a:chExt cx="17181721" cy="681965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1997" y="2838090"/>
              <a:ext cx="17181721" cy="6819653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49863" y="7307612"/>
            <a:ext cx="17185988" cy="2350131"/>
            <a:chOff x="549863" y="7307612"/>
            <a:chExt cx="17185988" cy="2350131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9863" y="7307612"/>
              <a:ext cx="17185988" cy="235013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908096" y="5043335"/>
            <a:ext cx="4469522" cy="59033"/>
            <a:chOff x="6908096" y="5043335"/>
            <a:chExt cx="4469522" cy="5903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5400000">
              <a:off x="6908096" y="5043335"/>
              <a:ext cx="4469522" cy="5903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659067" y="7555267"/>
            <a:ext cx="8710367" cy="1854887"/>
            <a:chOff x="4659067" y="7555267"/>
            <a:chExt cx="8710367" cy="185488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62845" y="7409759"/>
              <a:ext cx="9329859" cy="2308363"/>
            </a:xfrm>
            <a:prstGeom prst="rect">
              <a:avLst/>
            </a:prstGeom>
          </p:spPr>
        </p:pic>
        <p:grpSp>
          <p:nvGrpSpPr>
            <p:cNvPr id="1006" name="그룹 1006"/>
            <p:cNvGrpSpPr/>
            <p:nvPr/>
          </p:nvGrpSpPr>
          <p:grpSpPr>
            <a:xfrm>
              <a:off x="4825983" y="8145686"/>
              <a:ext cx="8376581" cy="24025"/>
              <a:chOff x="4825983" y="8145686"/>
              <a:chExt cx="8376581" cy="24025"/>
            </a:xfrm>
          </p:grpSpPr>
          <p:pic>
            <p:nvPicPr>
              <p:cNvPr id="18" name="Object 17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825983" y="8145686"/>
                <a:ext cx="8376581" cy="24025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4825983" y="8845853"/>
              <a:ext cx="8376581" cy="24025"/>
              <a:chOff x="4825983" y="8845853"/>
              <a:chExt cx="8376581" cy="24025"/>
            </a:xfrm>
          </p:grpSpPr>
          <p:pic>
            <p:nvPicPr>
              <p:cNvPr id="21" name="Object 20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825983" y="8845853"/>
                <a:ext cx="8376581" cy="24025"/>
              </a:xfrm>
              <a:prstGeom prst="rect">
                <a:avLst/>
              </a:prstGeom>
            </p:spPr>
          </p:pic>
        </p:grpSp>
      </p:grpSp>
      <p:grpSp>
        <p:nvGrpSpPr>
          <p:cNvPr id="1008" name="그룹 1008"/>
          <p:cNvGrpSpPr/>
          <p:nvPr/>
        </p:nvGrpSpPr>
        <p:grpSpPr>
          <a:xfrm>
            <a:off x="9102329" y="2838090"/>
            <a:ext cx="8635656" cy="802002"/>
            <a:chOff x="9102329" y="2838090"/>
            <a:chExt cx="8635656" cy="802002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102329" y="2838090"/>
              <a:ext cx="8635656" cy="802002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557254" y="2838090"/>
            <a:ext cx="17180731" cy="802002"/>
            <a:chOff x="557254" y="2838090"/>
            <a:chExt cx="17180731" cy="802002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7254" y="2838090"/>
              <a:ext cx="17180731" cy="802002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693229" y="3740946"/>
            <a:ext cx="8337118" cy="3566667"/>
            <a:chOff x="693229" y="3740946"/>
            <a:chExt cx="8337118" cy="3566667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93229" y="3740946"/>
              <a:ext cx="8337118" cy="3566667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9250548" y="3740946"/>
            <a:ext cx="8321022" cy="3470108"/>
            <a:chOff x="9250548" y="3740946"/>
            <a:chExt cx="8321022" cy="3470108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250548" y="3740946"/>
              <a:ext cx="8321022" cy="3470108"/>
            </a:xfrm>
            <a:prstGeom prst="rect">
              <a:avLst/>
            </a:prstGeom>
          </p:spPr>
        </p:pic>
      </p:grpSp>
      <p:pic>
        <p:nvPicPr>
          <p:cNvPr id="36" name="Object 3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380683" y="2828912"/>
            <a:ext cx="5577769" cy="93862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17190255" cy="2047828"/>
            <a:chOff x="547730" y="622234"/>
            <a:chExt cx="17190255" cy="20478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17190255" cy="204782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05408" y="559770"/>
            <a:ext cx="12510121" cy="285724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51997" y="2838090"/>
            <a:ext cx="17181721" cy="6819653"/>
            <a:chOff x="551997" y="2838090"/>
            <a:chExt cx="17181721" cy="681965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1997" y="2838090"/>
              <a:ext cx="17181721" cy="6819653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2912" y="3318079"/>
            <a:ext cx="17047237" cy="879351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184701" y="4785054"/>
            <a:ext cx="14660259" cy="1121794"/>
            <a:chOff x="1184701" y="4785054"/>
            <a:chExt cx="14660259" cy="1121794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84701" y="4785054"/>
              <a:ext cx="14660259" cy="1121794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02711" y="4999117"/>
            <a:ext cx="2949780" cy="960666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184701" y="6006952"/>
            <a:ext cx="14660259" cy="1121794"/>
            <a:chOff x="1184701" y="6006952"/>
            <a:chExt cx="14660259" cy="112179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84701" y="6006952"/>
              <a:ext cx="14660259" cy="1121794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16507" y="6247707"/>
            <a:ext cx="3979208" cy="95754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4428502" y="4786236"/>
            <a:ext cx="11416458" cy="1119430"/>
            <a:chOff x="4428502" y="4786236"/>
            <a:chExt cx="11416458" cy="1119430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428502" y="4786236"/>
              <a:ext cx="11416458" cy="111943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184701" y="7227990"/>
            <a:ext cx="14660259" cy="1121794"/>
            <a:chOff x="1184701" y="7227990"/>
            <a:chExt cx="14660259" cy="112179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84701" y="7227990"/>
              <a:ext cx="14660259" cy="1121794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940202" y="7391907"/>
            <a:ext cx="3643437" cy="957542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633652" y="5018583"/>
            <a:ext cx="10969572" cy="83621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4428502" y="6014042"/>
            <a:ext cx="11416458" cy="1119430"/>
            <a:chOff x="4428502" y="6014042"/>
            <a:chExt cx="11416458" cy="1119430"/>
          </a:xfrm>
        </p:grpSpPr>
        <p:pic>
          <p:nvPicPr>
            <p:cNvPr id="27" name="Object 26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428502" y="6014042"/>
              <a:ext cx="11416458" cy="1119430"/>
            </a:xfrm>
            <a:prstGeom prst="rect">
              <a:avLst/>
            </a:prstGeom>
          </p:spPr>
        </p:pic>
      </p:grpSp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620506" y="6000577"/>
            <a:ext cx="8815305" cy="126981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4428502" y="7227990"/>
            <a:ext cx="11416458" cy="1119430"/>
            <a:chOff x="4428502" y="7227990"/>
            <a:chExt cx="11416458" cy="1119430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428502" y="7227990"/>
              <a:ext cx="11416458" cy="1119430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4652699" y="7221612"/>
            <a:ext cx="10951353" cy="126981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5007883" y="4118352"/>
            <a:ext cx="2930310" cy="7341070"/>
            <a:chOff x="15007883" y="4118352"/>
            <a:chExt cx="2930310" cy="7341070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5007883" y="4118352"/>
              <a:ext cx="2930310" cy="7341070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728295" y="1246884"/>
            <a:ext cx="2779619" cy="2779619"/>
            <a:chOff x="728295" y="1246884"/>
            <a:chExt cx="2779619" cy="2779619"/>
          </a:xfrm>
        </p:grpSpPr>
        <p:pic>
          <p:nvPicPr>
            <p:cNvPr id="38" name="Object 37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28295" y="1246884"/>
              <a:ext cx="2779619" cy="27796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52492" y="615896"/>
            <a:ext cx="5894343" cy="9041247"/>
            <a:chOff x="552492" y="615896"/>
            <a:chExt cx="5894343" cy="904124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2492" y="615896"/>
              <a:ext cx="5894343" cy="904124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551596" y="622234"/>
            <a:ext cx="11191150" cy="9041247"/>
            <a:chOff x="6551596" y="622234"/>
            <a:chExt cx="11191150" cy="904124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51596" y="622234"/>
              <a:ext cx="11191150" cy="904124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06954" y="821789"/>
            <a:ext cx="7479462" cy="4233748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551933" y="3520088"/>
            <a:ext cx="11190476" cy="59033"/>
            <a:chOff x="6551933" y="3520088"/>
            <a:chExt cx="11190476" cy="5903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51933" y="3520088"/>
              <a:ext cx="11190476" cy="5903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551933" y="6580952"/>
            <a:ext cx="11190476" cy="59033"/>
            <a:chOff x="6551933" y="6580952"/>
            <a:chExt cx="11190476" cy="5903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51933" y="6580952"/>
              <a:ext cx="11190476" cy="59033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57317" y="1461498"/>
            <a:ext cx="10859800" cy="215607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6550499" y="615896"/>
            <a:ext cx="11190813" cy="802002"/>
            <a:chOff x="6550499" y="615896"/>
            <a:chExt cx="11190813" cy="802002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50499" y="615896"/>
              <a:ext cx="11190813" cy="802002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168403" y="649549"/>
            <a:ext cx="6823761" cy="957542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551596" y="6580952"/>
            <a:ext cx="11191150" cy="802002"/>
            <a:chOff x="6551596" y="6580952"/>
            <a:chExt cx="11191150" cy="802002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51596" y="6580952"/>
              <a:ext cx="11191150" cy="80200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551596" y="3520088"/>
            <a:ext cx="11190813" cy="802002"/>
            <a:chOff x="6551596" y="3520088"/>
            <a:chExt cx="11190813" cy="80200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51596" y="3520088"/>
              <a:ext cx="11190813" cy="802002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000898" y="3544222"/>
            <a:ext cx="6991265" cy="957542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168403" y="6595165"/>
            <a:ext cx="6823761" cy="957542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319746" y="4527052"/>
            <a:ext cx="5546144" cy="5135861"/>
            <a:chOff x="1319746" y="4527052"/>
            <a:chExt cx="5546144" cy="5135861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19746" y="4527052"/>
              <a:ext cx="5546144" cy="5135861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712317" y="4410126"/>
            <a:ext cx="9837324" cy="2156076"/>
          </a:xfrm>
          <a:prstGeom prst="rect">
            <a:avLst/>
          </a:prstGeom>
        </p:spPr>
      </p:pic>
      <p:pic>
        <p:nvPicPr>
          <p:cNvPr id="32" name="Object 31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6712317" y="7410898"/>
            <a:ext cx="10539248" cy="215607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17190255" cy="2047828"/>
            <a:chOff x="547730" y="622234"/>
            <a:chExt cx="17190255" cy="20478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17190255" cy="204782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3989" y="352379"/>
            <a:ext cx="14771312" cy="3109740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51997" y="2838090"/>
            <a:ext cx="17181721" cy="6819653"/>
            <a:chOff x="551997" y="2838090"/>
            <a:chExt cx="17181721" cy="6819653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1997" y="2838090"/>
              <a:ext cx="17181721" cy="6819653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031464" y="3318079"/>
            <a:ext cx="18056827" cy="1348665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1506633" y="4785054"/>
            <a:ext cx="14660259" cy="1121794"/>
            <a:chOff x="1506633" y="4785054"/>
            <a:chExt cx="14660259" cy="1121794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06633" y="4785054"/>
              <a:ext cx="14660259" cy="1121794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172740" y="5005717"/>
            <a:ext cx="3741275" cy="900590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506633" y="6006952"/>
            <a:ext cx="14660259" cy="1121794"/>
            <a:chOff x="1506633" y="6006952"/>
            <a:chExt cx="14660259" cy="112179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506633" y="6006952"/>
              <a:ext cx="14660259" cy="1121794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80788" y="6254307"/>
            <a:ext cx="3688561" cy="90059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4750433" y="4786236"/>
            <a:ext cx="11416458" cy="1119430"/>
            <a:chOff x="4750433" y="4786236"/>
            <a:chExt cx="11416458" cy="1119430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750433" y="4786236"/>
              <a:ext cx="11416458" cy="1119430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506633" y="7227990"/>
            <a:ext cx="14660259" cy="1121794"/>
            <a:chOff x="1506633" y="7227990"/>
            <a:chExt cx="14660259" cy="1121794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506633" y="7227990"/>
              <a:ext cx="14660259" cy="1121794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250207" y="7408206"/>
            <a:ext cx="3805856" cy="900590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428540" y="8534565"/>
            <a:ext cx="2990697" cy="669582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942442" y="4778678"/>
            <a:ext cx="9928734" cy="126981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4750433" y="6014042"/>
            <a:ext cx="11416458" cy="1119430"/>
            <a:chOff x="4750433" y="6014042"/>
            <a:chExt cx="11416458" cy="1119430"/>
          </a:xfrm>
        </p:grpSpPr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750433" y="6014042"/>
              <a:ext cx="11416458" cy="1119430"/>
            </a:xfrm>
            <a:prstGeom prst="rect">
              <a:avLst/>
            </a:prstGeom>
          </p:spPr>
        </p:pic>
      </p:grpSp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4910246" y="6000577"/>
            <a:ext cx="10948705" cy="126981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4750433" y="7227990"/>
            <a:ext cx="11416458" cy="1119430"/>
            <a:chOff x="4750433" y="7227990"/>
            <a:chExt cx="11416458" cy="1119430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750433" y="7227990"/>
              <a:ext cx="11416458" cy="1119430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942439" y="7438919"/>
            <a:ext cx="10710620" cy="836210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728295" y="1246884"/>
            <a:ext cx="2779619" cy="2779619"/>
            <a:chOff x="728295" y="1246884"/>
            <a:chExt cx="2779619" cy="2779619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28295" y="1246884"/>
              <a:ext cx="2779619" cy="277961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52492" y="615896"/>
            <a:ext cx="5894343" cy="9041247"/>
            <a:chOff x="552492" y="615896"/>
            <a:chExt cx="5894343" cy="9041247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2492" y="615896"/>
              <a:ext cx="5894343" cy="9041247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551596" y="622234"/>
            <a:ext cx="11191150" cy="9041247"/>
            <a:chOff x="6551596" y="622234"/>
            <a:chExt cx="11191150" cy="9041247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51596" y="622234"/>
              <a:ext cx="11191150" cy="9041247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08" y="821789"/>
            <a:ext cx="6971872" cy="4233748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551933" y="3520088"/>
            <a:ext cx="11190476" cy="59033"/>
            <a:chOff x="6551933" y="3520088"/>
            <a:chExt cx="11190476" cy="59033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51933" y="3520088"/>
              <a:ext cx="11190476" cy="5903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551933" y="6580952"/>
            <a:ext cx="11190476" cy="59033"/>
            <a:chOff x="6551933" y="6580952"/>
            <a:chExt cx="11190476" cy="59033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551933" y="6580952"/>
              <a:ext cx="11190476" cy="59033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766840" y="1461498"/>
            <a:ext cx="10982724" cy="2156076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6550499" y="615896"/>
            <a:ext cx="11190813" cy="802002"/>
            <a:chOff x="6550499" y="615896"/>
            <a:chExt cx="11190813" cy="802002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550499" y="615896"/>
              <a:ext cx="11190813" cy="802002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8476471" y="665646"/>
            <a:ext cx="7248237" cy="957542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6551596" y="6580952"/>
            <a:ext cx="11191150" cy="802002"/>
            <a:chOff x="6551596" y="6580952"/>
            <a:chExt cx="11191150" cy="802002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551596" y="6580952"/>
              <a:ext cx="11191150" cy="802002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551596" y="3520088"/>
            <a:ext cx="11190813" cy="802002"/>
            <a:chOff x="6551596" y="3520088"/>
            <a:chExt cx="11190813" cy="802002"/>
          </a:xfrm>
        </p:grpSpPr>
        <p:pic>
          <p:nvPicPr>
            <p:cNvPr id="24" name="Object 23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51596" y="3520088"/>
              <a:ext cx="11190813" cy="802002"/>
            </a:xfrm>
            <a:prstGeom prst="rect">
              <a:avLst/>
            </a:prstGeom>
          </p:spPr>
        </p:pic>
      </p:grpSp>
      <p:pic>
        <p:nvPicPr>
          <p:cNvPr id="26" name="Object 25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8635165" y="3532926"/>
            <a:ext cx="6357589" cy="896723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7833393" y="6595165"/>
            <a:ext cx="7187561" cy="95754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6731364" y="4437526"/>
            <a:ext cx="10765533" cy="2151324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6721840" y="7410898"/>
            <a:ext cx="10929505" cy="2156076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376077" y="4322090"/>
            <a:ext cx="4642190" cy="4985222"/>
            <a:chOff x="1376077" y="4322090"/>
            <a:chExt cx="4642190" cy="4985222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376077" y="4322090"/>
              <a:ext cx="4642190" cy="498522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D6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4308" y="5420136"/>
            <a:ext cx="1441904" cy="881713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556053" y="2838090"/>
            <a:ext cx="17181932" cy="2190712"/>
            <a:chOff x="556053" y="2838090"/>
            <a:chExt cx="17181932" cy="2190712"/>
          </a:xfrm>
        </p:grpSpPr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6053" y="2838090"/>
              <a:ext cx="17181932" cy="219071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56053" y="5152561"/>
            <a:ext cx="17181932" cy="2190712"/>
            <a:chOff x="556053" y="5152561"/>
            <a:chExt cx="17181932" cy="2190712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6053" y="5152561"/>
              <a:ext cx="17181932" cy="219071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51997" y="7467032"/>
            <a:ext cx="17185988" cy="2190712"/>
            <a:chOff x="551997" y="7467032"/>
            <a:chExt cx="17185988" cy="219071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1997" y="7467032"/>
              <a:ext cx="17185988" cy="219071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56053" y="2838090"/>
            <a:ext cx="2843908" cy="2190712"/>
            <a:chOff x="556053" y="2838090"/>
            <a:chExt cx="2843908" cy="2190712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6053" y="2838090"/>
              <a:ext cx="2843908" cy="2190712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6009" y="2973824"/>
            <a:ext cx="3327986" cy="2136205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52860" y="2906451"/>
            <a:ext cx="9627463" cy="227908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556053" y="5150017"/>
            <a:ext cx="2843908" cy="2190712"/>
            <a:chOff x="556053" y="5150017"/>
            <a:chExt cx="2843908" cy="2190712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6053" y="5150017"/>
              <a:ext cx="2843908" cy="2190712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36810" y="5399756"/>
            <a:ext cx="3334224" cy="213620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556053" y="7464668"/>
            <a:ext cx="2843908" cy="2190712"/>
            <a:chOff x="556053" y="7464668"/>
            <a:chExt cx="2843908" cy="2190712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556053" y="7464668"/>
              <a:ext cx="2843908" cy="2190712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70438" y="7299201"/>
            <a:ext cx="3330692" cy="2737416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416746" y="5185746"/>
            <a:ext cx="13902625" cy="2231978"/>
          </a:xfrm>
          <a:prstGeom prst="rect">
            <a:avLst/>
          </a:prstGeom>
        </p:spPr>
      </p:pic>
      <p:pic>
        <p:nvPicPr>
          <p:cNvPr id="26" name="Object 2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452860" y="7472498"/>
            <a:ext cx="13175206" cy="2279082"/>
          </a:xfrm>
          <a:prstGeom prst="rect">
            <a:avLst/>
          </a:prstGeom>
        </p:spPr>
      </p:pic>
      <p:pic>
        <p:nvPicPr>
          <p:cNvPr id="27" name="Object 2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639013" y="518017"/>
            <a:ext cx="13646722" cy="282369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17190255" cy="2047828"/>
            <a:chOff x="547730" y="622234"/>
            <a:chExt cx="17190255" cy="20478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17190255" cy="2047828"/>
            </a:xfrm>
            <a:prstGeom prst="rect">
              <a:avLst/>
            </a:prstGeom>
          </p:spPr>
        </p:pic>
      </p:grpSp>
      <p:pic>
        <p:nvPicPr>
          <p:cNvPr id="5" name="Object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2646" y="559770"/>
            <a:ext cx="14182836" cy="286395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556264" y="2838090"/>
            <a:ext cx="8539964" cy="3366969"/>
            <a:chOff x="556264" y="2838090"/>
            <a:chExt cx="8539964" cy="3366969"/>
          </a:xfrm>
        </p:grpSpPr>
        <p:pic>
          <p:nvPicPr>
            <p:cNvPr id="7" name="Object 6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6264" y="2838090"/>
              <a:ext cx="8539964" cy="3366969"/>
            </a:xfrm>
            <a:prstGeom prst="rect">
              <a:avLst/>
            </a:prstGeom>
          </p:spPr>
        </p:pic>
      </p:grpSp>
      <p:pic>
        <p:nvPicPr>
          <p:cNvPr id="9" name="Object 8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892251" y="3071794"/>
            <a:ext cx="5117235" cy="1085074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9189486" y="2838090"/>
            <a:ext cx="8539964" cy="3366969"/>
            <a:chOff x="9189486" y="2838090"/>
            <a:chExt cx="8539964" cy="3366969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189486" y="2838090"/>
              <a:ext cx="8539964" cy="3366969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18155" y="3963812"/>
            <a:ext cx="5979677" cy="119673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9955199" y="3960615"/>
            <a:ext cx="1194940" cy="1194940"/>
            <a:chOff x="9955199" y="3960615"/>
            <a:chExt cx="1194940" cy="1194940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955199" y="3960615"/>
              <a:ext cx="1194940" cy="1194940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1396257" y="3071793"/>
            <a:ext cx="4622522" cy="1082036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431717" y="3989621"/>
            <a:ext cx="5926039" cy="1277210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1341382" y="4024200"/>
            <a:ext cx="1218753" cy="1218753"/>
            <a:chOff x="1341382" y="4024200"/>
            <a:chExt cx="1218753" cy="1218753"/>
          </a:xfrm>
        </p:grpSpPr>
        <p:pic>
          <p:nvPicPr>
            <p:cNvPr id="20" name="Object 19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41382" y="4024200"/>
              <a:ext cx="1218753" cy="1218753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556264" y="6290774"/>
            <a:ext cx="8539964" cy="3366969"/>
            <a:chOff x="556264" y="6290774"/>
            <a:chExt cx="8539964" cy="3366969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56264" y="6290774"/>
              <a:ext cx="8539964" cy="3366969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9189486" y="6290774"/>
            <a:ext cx="8539964" cy="3366969"/>
            <a:chOff x="9189486" y="6290774"/>
            <a:chExt cx="8539964" cy="336696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9189486" y="6290774"/>
              <a:ext cx="8539964" cy="3366969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882727" y="6608193"/>
            <a:ext cx="4282683" cy="1082036"/>
          </a:xfrm>
          <a:prstGeom prst="rect">
            <a:avLst/>
          </a:prstGeom>
        </p:spPr>
      </p:pic>
      <p:pic>
        <p:nvPicPr>
          <p:cNvPr id="29" name="Object 28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2918155" y="7423088"/>
            <a:ext cx="6047581" cy="1269810"/>
          </a:xfrm>
          <a:prstGeom prst="rect">
            <a:avLst/>
          </a:prstGeom>
        </p:spPr>
      </p:pic>
      <p:pic>
        <p:nvPicPr>
          <p:cNvPr id="30" name="Object 29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1396289" y="6576000"/>
            <a:ext cx="5495416" cy="1085074"/>
          </a:xfrm>
          <a:prstGeom prst="rect">
            <a:avLst/>
          </a:prstGeom>
        </p:spPr>
      </p:pic>
      <p:pic>
        <p:nvPicPr>
          <p:cNvPr id="31" name="Object 30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1422193" y="7330145"/>
            <a:ext cx="5367372" cy="126981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341382" y="7354805"/>
            <a:ext cx="1238908" cy="1238908"/>
            <a:chOff x="1341382" y="7354805"/>
            <a:chExt cx="1238908" cy="1238908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341382" y="7354805"/>
              <a:ext cx="1238908" cy="1238908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9923692" y="7345281"/>
            <a:ext cx="1257956" cy="1257956"/>
            <a:chOff x="9923692" y="7345281"/>
            <a:chExt cx="1257956" cy="1257956"/>
          </a:xfrm>
        </p:grpSpPr>
        <p:pic>
          <p:nvPicPr>
            <p:cNvPr id="36" name="Object 3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9923692" y="7345281"/>
              <a:ext cx="1257956" cy="1257956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7730" y="622234"/>
            <a:ext cx="17190255" cy="2047828"/>
            <a:chOff x="547730" y="622234"/>
            <a:chExt cx="17190255" cy="204782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7730" y="622234"/>
              <a:ext cx="17190255" cy="204782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52492" y="2838090"/>
            <a:ext cx="4214819" cy="6825391"/>
            <a:chOff x="552492" y="2838090"/>
            <a:chExt cx="4214819" cy="6825391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2492" y="2838090"/>
              <a:ext cx="4214819" cy="682539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877637" y="2838090"/>
            <a:ext cx="4214819" cy="6825391"/>
            <a:chOff x="4877637" y="2838090"/>
            <a:chExt cx="4214819" cy="682539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77637" y="2838090"/>
              <a:ext cx="4214819" cy="682539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9202782" y="2838090"/>
            <a:ext cx="4214819" cy="6825391"/>
            <a:chOff x="9202782" y="2838090"/>
            <a:chExt cx="4214819" cy="6825391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202782" y="2838090"/>
              <a:ext cx="4214819" cy="682539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3527928" y="2838090"/>
            <a:ext cx="4214819" cy="6825391"/>
            <a:chOff x="13527928" y="2838090"/>
            <a:chExt cx="4214819" cy="6825391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527928" y="2838090"/>
              <a:ext cx="4214819" cy="6825391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98541" y="502627"/>
            <a:ext cx="15065064" cy="2863959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42688" y="6474098"/>
            <a:ext cx="2704989" cy="957542"/>
          </a:xfrm>
          <a:prstGeom prst="rect">
            <a:avLst/>
          </a:prstGeom>
        </p:spPr>
      </p:pic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6300" y="7445288"/>
            <a:ext cx="4753725" cy="1155344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256490" y="2838090"/>
            <a:ext cx="806822" cy="705280"/>
            <a:chOff x="2256490" y="2838090"/>
            <a:chExt cx="806822" cy="705280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56490" y="2838090"/>
              <a:ext cx="806822" cy="705280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985406" y="2834295"/>
            <a:ext cx="1323135" cy="830650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6581636" y="2838090"/>
            <a:ext cx="806822" cy="705280"/>
            <a:chOff x="6581636" y="2838090"/>
            <a:chExt cx="806822" cy="705280"/>
          </a:xfrm>
        </p:grpSpPr>
        <p:pic>
          <p:nvPicPr>
            <p:cNvPr id="25" name="Object 24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581636" y="2838090"/>
              <a:ext cx="806822" cy="705280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339357" y="2834290"/>
            <a:ext cx="1318982" cy="830649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0906781" y="2838090"/>
            <a:ext cx="806822" cy="705280"/>
            <a:chOff x="10906781" y="2838090"/>
            <a:chExt cx="806822" cy="705280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906781" y="2838090"/>
              <a:ext cx="806822" cy="705280"/>
            </a:xfrm>
            <a:prstGeom prst="rect">
              <a:avLst/>
            </a:prstGeom>
          </p:spPr>
        </p:pic>
      </p:grpSp>
      <p:pic>
        <p:nvPicPr>
          <p:cNvPr id="31" name="Object 30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0823157" y="2834290"/>
            <a:ext cx="1080001" cy="830649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15231926" y="2838090"/>
            <a:ext cx="806822" cy="705280"/>
            <a:chOff x="15231926" y="2838090"/>
            <a:chExt cx="806822" cy="705280"/>
          </a:xfrm>
        </p:grpSpPr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5231926" y="2838090"/>
              <a:ext cx="806822" cy="705280"/>
            </a:xfrm>
            <a:prstGeom prst="rect">
              <a:avLst/>
            </a:prstGeom>
          </p:spPr>
        </p:pic>
      </p:grpSp>
      <p:pic>
        <p:nvPicPr>
          <p:cNvPr id="35" name="Object 34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4992785" y="2834290"/>
            <a:ext cx="1321621" cy="830649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547730" y="8958200"/>
            <a:ext cx="4202897" cy="705280"/>
            <a:chOff x="547730" y="8958200"/>
            <a:chExt cx="4202897" cy="705280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547730" y="8958200"/>
              <a:ext cx="4202897" cy="705280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92574" y="8977926"/>
            <a:ext cx="4345259" cy="787964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4876939" y="8958200"/>
            <a:ext cx="4202897" cy="705280"/>
            <a:chOff x="4876939" y="8958200"/>
            <a:chExt cx="4202897" cy="705280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876939" y="8958200"/>
              <a:ext cx="4202897" cy="705280"/>
            </a:xfrm>
            <a:prstGeom prst="rect">
              <a:avLst/>
            </a:prstGeom>
          </p:spPr>
        </p:pic>
      </p:grpSp>
      <p:pic>
        <p:nvPicPr>
          <p:cNvPr id="43" name="Object 42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372097" y="8977926"/>
            <a:ext cx="4681726" cy="787964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9218210" y="8958200"/>
            <a:ext cx="4202897" cy="705280"/>
            <a:chOff x="9218210" y="8958200"/>
            <a:chExt cx="4202897" cy="705280"/>
          </a:xfrm>
        </p:grpSpPr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218210" y="8958200"/>
              <a:ext cx="4202897" cy="705280"/>
            </a:xfrm>
            <a:prstGeom prst="rect">
              <a:avLst/>
            </a:prstGeom>
          </p:spPr>
        </p:pic>
      </p:grpSp>
      <p:pic>
        <p:nvPicPr>
          <p:cNvPr id="47" name="Object 46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8773011" y="8977926"/>
            <a:ext cx="4631421" cy="787964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13546416" y="8958200"/>
            <a:ext cx="4202897" cy="705280"/>
            <a:chOff x="13546416" y="8958200"/>
            <a:chExt cx="4202897" cy="705280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3546416" y="8958200"/>
              <a:ext cx="4202897" cy="705280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2936973" y="8977926"/>
            <a:ext cx="4814478" cy="787964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1525023" y="4007979"/>
            <a:ext cx="2269757" cy="2269757"/>
            <a:chOff x="1525023" y="4007979"/>
            <a:chExt cx="2269757" cy="2269757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525023" y="4007979"/>
              <a:ext cx="2269757" cy="2269757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215775" y="4698731"/>
            <a:ext cx="888252" cy="888252"/>
            <a:chOff x="2215775" y="4698731"/>
            <a:chExt cx="888252" cy="888252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2215775" y="4698731"/>
              <a:ext cx="888252" cy="888252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5833146" y="6474098"/>
            <a:ext cx="2540370" cy="1305103"/>
          </a:xfrm>
          <a:prstGeom prst="rect">
            <a:avLst/>
          </a:prstGeom>
        </p:spPr>
      </p:pic>
      <p:pic>
        <p:nvPicPr>
          <p:cNvPr id="59" name="Object 58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4517392" y="7472450"/>
            <a:ext cx="4750621" cy="752783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5850168" y="4007979"/>
            <a:ext cx="2269757" cy="2269757"/>
            <a:chOff x="5850168" y="4007979"/>
            <a:chExt cx="2269757" cy="2269757"/>
          </a:xfrm>
        </p:grpSpPr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5850168" y="4007979"/>
              <a:ext cx="2269757" cy="2269757"/>
            </a:xfrm>
            <a:prstGeom prst="rect">
              <a:avLst/>
            </a:prstGeom>
          </p:spPr>
        </p:pic>
      </p:grpSp>
      <p:pic>
        <p:nvPicPr>
          <p:cNvPr id="63" name="Object 62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9720577" y="6474098"/>
            <a:ext cx="3395875" cy="1305218"/>
          </a:xfrm>
          <a:prstGeom prst="rect">
            <a:avLst/>
          </a:prstGeom>
        </p:spPr>
      </p:pic>
      <p:pic>
        <p:nvPicPr>
          <p:cNvPr id="64" name="Object 63"/>
          <p:cNvPicPr>
            <a:picLocks noChangeAspect="1"/>
          </p:cNvPicPr>
          <p:nvPr/>
        </p:nvPicPr>
        <p:blipFill>
          <a:blip r:embed="rId32" cstate="print"/>
          <a:stretch>
            <a:fillRect/>
          </a:stretch>
        </p:blipFill>
        <p:spPr>
          <a:xfrm>
            <a:off x="8531162" y="7443879"/>
            <a:ext cx="5039154" cy="1158468"/>
          </a:xfrm>
          <a:prstGeom prst="rect">
            <a:avLst/>
          </a:prstGeom>
        </p:spPr>
      </p:pic>
      <p:grpSp>
        <p:nvGrpSpPr>
          <p:cNvPr id="1017" name="그룹 1017"/>
          <p:cNvGrpSpPr/>
          <p:nvPr/>
        </p:nvGrpSpPr>
        <p:grpSpPr>
          <a:xfrm>
            <a:off x="10175314" y="4007979"/>
            <a:ext cx="2269757" cy="2269757"/>
            <a:chOff x="10175314" y="4007979"/>
            <a:chExt cx="2269757" cy="2269757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10175314" y="4007979"/>
              <a:ext cx="2269757" cy="2269757"/>
            </a:xfrm>
            <a:prstGeom prst="rect">
              <a:avLst/>
            </a:prstGeom>
          </p:spPr>
        </p:pic>
      </p:grpSp>
      <p:pic>
        <p:nvPicPr>
          <p:cNvPr id="68" name="Object 67"/>
          <p:cNvPicPr>
            <a:picLocks noChangeAspect="1"/>
          </p:cNvPicPr>
          <p:nvPr/>
        </p:nvPicPr>
        <p:blipFill>
          <a:blip r:embed="rId34" cstate="print"/>
          <a:stretch>
            <a:fillRect/>
          </a:stretch>
        </p:blipFill>
        <p:spPr>
          <a:xfrm>
            <a:off x="13983184" y="6474098"/>
            <a:ext cx="3407846" cy="957542"/>
          </a:xfrm>
          <a:prstGeom prst="rect">
            <a:avLst/>
          </a:prstGeom>
        </p:spPr>
      </p:pic>
      <p:pic>
        <p:nvPicPr>
          <p:cNvPr id="69" name="Object 68"/>
          <p:cNvPicPr>
            <a:picLocks noChangeAspect="1"/>
          </p:cNvPicPr>
          <p:nvPr/>
        </p:nvPicPr>
        <p:blipFill>
          <a:blip r:embed="rId35" cstate="print"/>
          <a:stretch>
            <a:fillRect/>
          </a:stretch>
        </p:blipFill>
        <p:spPr>
          <a:xfrm>
            <a:off x="13192240" y="7443878"/>
            <a:ext cx="4769649" cy="752783"/>
          </a:xfrm>
          <a:prstGeom prst="rect">
            <a:avLst/>
          </a:prstGeom>
        </p:spPr>
      </p:pic>
      <p:grpSp>
        <p:nvGrpSpPr>
          <p:cNvPr id="1018" name="그룹 1018"/>
          <p:cNvGrpSpPr/>
          <p:nvPr/>
        </p:nvGrpSpPr>
        <p:grpSpPr>
          <a:xfrm>
            <a:off x="14510613" y="4007979"/>
            <a:ext cx="2269757" cy="2269757"/>
            <a:chOff x="14510613" y="4007979"/>
            <a:chExt cx="2269757" cy="2269757"/>
          </a:xfrm>
        </p:grpSpPr>
        <p:pic>
          <p:nvPicPr>
            <p:cNvPr id="71" name="Object 70"/>
            <p:cNvPicPr>
              <a:picLocks noChangeAspect="1"/>
            </p:cNvPicPr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14510613" y="4007979"/>
              <a:ext cx="2269757" cy="2269757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6580512" y="4738323"/>
            <a:ext cx="809069" cy="809069"/>
            <a:chOff x="6580512" y="4738323"/>
            <a:chExt cx="809069" cy="809069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580512" y="4738323"/>
              <a:ext cx="809069" cy="809069"/>
            </a:xfrm>
            <a:prstGeom prst="rect">
              <a:avLst/>
            </a:prstGeom>
          </p:spPr>
        </p:pic>
      </p:grpSp>
      <p:grpSp>
        <p:nvGrpSpPr>
          <p:cNvPr id="1020" name="그룹 1020"/>
          <p:cNvGrpSpPr/>
          <p:nvPr/>
        </p:nvGrpSpPr>
        <p:grpSpPr>
          <a:xfrm>
            <a:off x="10917147" y="4749813"/>
            <a:ext cx="786089" cy="786089"/>
            <a:chOff x="10917147" y="4749813"/>
            <a:chExt cx="786089" cy="786089"/>
          </a:xfrm>
        </p:grpSpPr>
        <p:pic>
          <p:nvPicPr>
            <p:cNvPr id="77" name="Object 76"/>
            <p:cNvPicPr>
              <a:picLocks noChangeAspect="1"/>
            </p:cNvPicPr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0917147" y="4749813"/>
              <a:ext cx="786089" cy="786089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15272689" y="4746119"/>
            <a:ext cx="725297" cy="850620"/>
            <a:chOff x="15272689" y="4746119"/>
            <a:chExt cx="725297" cy="850620"/>
          </a:xfrm>
        </p:grpSpPr>
        <p:pic>
          <p:nvPicPr>
            <p:cNvPr id="80" name="Object 79"/>
            <p:cNvPicPr>
              <a:picLocks noChangeAspect="1"/>
            </p:cNvPicPr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5272689" y="4746119"/>
              <a:ext cx="725297" cy="8506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D6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14308" y="5420136"/>
            <a:ext cx="1441904" cy="881713"/>
          </a:xfrm>
          <a:prstGeom prst="rect">
            <a:avLst/>
          </a:prstGeom>
        </p:spPr>
      </p:pic>
      <p:pic>
        <p:nvPicPr>
          <p:cNvPr id="3" name="Object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572" y="3144855"/>
            <a:ext cx="3295144" cy="704344"/>
          </a:xfrm>
          <a:prstGeom prst="rect">
            <a:avLst/>
          </a:prstGeom>
        </p:spPr>
      </p:pic>
      <p:grpSp>
        <p:nvGrpSpPr>
          <p:cNvPr id="1001" name="그룹 1001"/>
          <p:cNvGrpSpPr/>
          <p:nvPr/>
        </p:nvGrpSpPr>
        <p:grpSpPr>
          <a:xfrm>
            <a:off x="10120850" y="3516792"/>
            <a:ext cx="5170816" cy="416654"/>
            <a:chOff x="10120850" y="3516792"/>
            <a:chExt cx="5170816" cy="416654"/>
          </a:xfrm>
        </p:grpSpPr>
        <p:pic>
          <p:nvPicPr>
            <p:cNvPr id="5" name="Object 4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120850" y="3516792"/>
              <a:ext cx="5170816" cy="416654"/>
            </a:xfrm>
            <a:prstGeom prst="rect">
              <a:avLst/>
            </a:prstGeom>
          </p:spPr>
        </p:pic>
      </p:grpSp>
      <p:pic>
        <p:nvPicPr>
          <p:cNvPr id="7" name="Object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2458" y="5427116"/>
            <a:ext cx="3329268" cy="778572"/>
          </a:xfrm>
          <a:prstGeom prst="rect">
            <a:avLst/>
          </a:prstGeom>
        </p:spPr>
      </p:pic>
      <p:pic>
        <p:nvPicPr>
          <p:cNvPr id="8" name="Object 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3572" y="7771433"/>
            <a:ext cx="3295144" cy="704344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750030" y="2614837"/>
            <a:ext cx="8434484" cy="5836932"/>
            <a:chOff x="750030" y="2614837"/>
            <a:chExt cx="8434484" cy="5836932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 rot="-360000">
              <a:off x="750030" y="2614837"/>
              <a:ext cx="8434484" cy="5836932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4525780" y="2937626"/>
            <a:ext cx="10814176" cy="6792757"/>
            <a:chOff x="4525780" y="2937626"/>
            <a:chExt cx="10814176" cy="6792757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25780" y="2937626"/>
              <a:ext cx="10814176" cy="6792757"/>
            </a:xfrm>
            <a:prstGeom prst="rect">
              <a:avLst/>
            </a:prstGeom>
          </p:spPr>
        </p:pic>
      </p:grpSp>
      <p:pic>
        <p:nvPicPr>
          <p:cNvPr id="15" name="Object 1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788446" y="-250453"/>
            <a:ext cx="13694198" cy="2823693"/>
          </a:xfrm>
          <a:prstGeom prst="rect">
            <a:avLst/>
          </a:prstGeom>
        </p:spPr>
      </p:pic>
      <p:pic>
        <p:nvPicPr>
          <p:cNvPr id="16" name="Object 15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0252537" y="2030006"/>
            <a:ext cx="6523398" cy="103078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DF5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42933" y="605550"/>
            <a:ext cx="17190255" cy="9052194"/>
            <a:chOff x="542933" y="605550"/>
            <a:chExt cx="17190255" cy="905219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42933" y="605550"/>
              <a:ext cx="17190255" cy="905219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542933" y="605550"/>
            <a:ext cx="17190255" cy="9052194"/>
            <a:chOff x="542933" y="605550"/>
            <a:chExt cx="17190255" cy="905219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42933" y="605550"/>
              <a:ext cx="17190255" cy="905219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542933" y="6584438"/>
            <a:ext cx="17190255" cy="3073305"/>
            <a:chOff x="542933" y="6584438"/>
            <a:chExt cx="17190255" cy="307330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42933" y="6584438"/>
              <a:ext cx="17190255" cy="307330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42933" y="605550"/>
            <a:ext cx="17190255" cy="3073305"/>
            <a:chOff x="542933" y="605550"/>
            <a:chExt cx="17190255" cy="3073305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42933" y="605550"/>
              <a:ext cx="17190255" cy="3073305"/>
            </a:xfrm>
            <a:prstGeom prst="rect">
              <a:avLst/>
            </a:prstGeom>
          </p:spPr>
        </p:pic>
      </p:grpSp>
      <p:pic>
        <p:nvPicPr>
          <p:cNvPr id="14" name="Object 1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1562946" y="167753"/>
            <a:ext cx="21165307" cy="4479155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542933" y="3612658"/>
            <a:ext cx="3755897" cy="6852201"/>
            <a:chOff x="542933" y="3612658"/>
            <a:chExt cx="3755897" cy="6852201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42933" y="3612658"/>
              <a:ext cx="3755897" cy="6852201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480451" y="3213429"/>
            <a:ext cx="1457558" cy="1030895"/>
            <a:chOff x="3480451" y="3213429"/>
            <a:chExt cx="1457558" cy="1030895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3480451" y="3213429"/>
              <a:ext cx="1457558" cy="1030895"/>
              <a:chOff x="3480451" y="3213429"/>
              <a:chExt cx="1457558" cy="1030895"/>
            </a:xfrm>
          </p:grpSpPr>
          <p:pic>
            <p:nvPicPr>
              <p:cNvPr id="20" name="Object 19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480451" y="3213429"/>
                <a:ext cx="1457558" cy="1030895"/>
              </a:xfrm>
              <a:prstGeom prst="rect">
                <a:avLst/>
              </a:prstGeom>
            </p:spPr>
          </p:pic>
        </p:grpSp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63353" y="3078394"/>
              <a:ext cx="1996577" cy="1290996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66970" y="6180433"/>
            <a:ext cx="16440869" cy="4408498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9528684" y="5123814"/>
            <a:ext cx="2948951" cy="59033"/>
            <a:chOff x="9528684" y="5123814"/>
            <a:chExt cx="2948951" cy="59033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 rot="-5400000">
              <a:off x="9528684" y="5123814"/>
              <a:ext cx="2948951" cy="59033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4287728" y="5123814"/>
            <a:ext cx="13430863" cy="59033"/>
            <a:chOff x="4287728" y="5123814"/>
            <a:chExt cx="13430863" cy="59033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287728" y="5123814"/>
              <a:ext cx="13430863" cy="59033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4984430" y="4325816"/>
            <a:ext cx="309554" cy="309554"/>
            <a:chOff x="4984430" y="4325816"/>
            <a:chExt cx="309554" cy="309554"/>
          </a:xfrm>
        </p:grpSpPr>
        <p:pic>
          <p:nvPicPr>
            <p:cNvPr id="32" name="Object 31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984430" y="4325816"/>
              <a:ext cx="309554" cy="309554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4938009" y="4077483"/>
            <a:ext cx="516927" cy="470132"/>
            <a:chOff x="4938009" y="4077483"/>
            <a:chExt cx="516927" cy="470132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938009" y="4077483"/>
              <a:ext cx="516927" cy="470132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514810" y="4100238"/>
            <a:ext cx="4294990" cy="896923"/>
          </a:xfrm>
          <a:prstGeom prst="rect">
            <a:avLst/>
          </a:prstGeom>
        </p:spPr>
      </p:pic>
      <p:grpSp>
        <p:nvGrpSpPr>
          <p:cNvPr id="1012" name="그룹 1012"/>
          <p:cNvGrpSpPr/>
          <p:nvPr/>
        </p:nvGrpSpPr>
        <p:grpSpPr>
          <a:xfrm>
            <a:off x="4984430" y="5763922"/>
            <a:ext cx="309554" cy="309554"/>
            <a:chOff x="4984430" y="5763922"/>
            <a:chExt cx="309554" cy="309554"/>
          </a:xfrm>
        </p:grpSpPr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984430" y="5763922"/>
              <a:ext cx="309554" cy="309554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4938009" y="5515590"/>
            <a:ext cx="516927" cy="470132"/>
            <a:chOff x="4938009" y="5515590"/>
            <a:chExt cx="516927" cy="470132"/>
          </a:xfrm>
        </p:grpSpPr>
        <p:pic>
          <p:nvPicPr>
            <p:cNvPr id="42" name="Object 41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38009" y="5515590"/>
              <a:ext cx="516927" cy="470132"/>
            </a:xfrm>
            <a:prstGeom prst="rect">
              <a:avLst/>
            </a:prstGeom>
          </p:spPr>
        </p:pic>
      </p:grpSp>
      <p:pic>
        <p:nvPicPr>
          <p:cNvPr id="44" name="Object 43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505286" y="5538353"/>
            <a:ext cx="5067742" cy="896923"/>
          </a:xfrm>
          <a:prstGeom prst="rect">
            <a:avLst/>
          </a:prstGeom>
        </p:spPr>
      </p:pic>
      <p:grpSp>
        <p:nvGrpSpPr>
          <p:cNvPr id="1014" name="그룹 1014"/>
          <p:cNvGrpSpPr/>
          <p:nvPr/>
        </p:nvGrpSpPr>
        <p:grpSpPr>
          <a:xfrm>
            <a:off x="11829756" y="4325816"/>
            <a:ext cx="309554" cy="309554"/>
            <a:chOff x="11829756" y="4325816"/>
            <a:chExt cx="309554" cy="309554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1829756" y="4325816"/>
              <a:ext cx="309554" cy="309554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11783335" y="4077483"/>
            <a:ext cx="516927" cy="470132"/>
            <a:chOff x="11783335" y="4077483"/>
            <a:chExt cx="516927" cy="470132"/>
          </a:xfrm>
        </p:grpSpPr>
        <p:pic>
          <p:nvPicPr>
            <p:cNvPr id="49" name="Object 48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11783335" y="4077483"/>
              <a:ext cx="516927" cy="470132"/>
            </a:xfrm>
            <a:prstGeom prst="rect">
              <a:avLst/>
            </a:prstGeom>
          </p:spPr>
        </p:pic>
      </p:grpSp>
      <p:pic>
        <p:nvPicPr>
          <p:cNvPr id="51" name="Object 50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2322067" y="4100238"/>
            <a:ext cx="5120123" cy="896923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11829756" y="5763922"/>
            <a:ext cx="309554" cy="309554"/>
            <a:chOff x="11829756" y="5763922"/>
            <a:chExt cx="309554" cy="309554"/>
          </a:xfrm>
        </p:grpSpPr>
        <p:pic>
          <p:nvPicPr>
            <p:cNvPr id="53" name="Object 52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829756" y="5763922"/>
              <a:ext cx="309554" cy="309554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11783335" y="5515590"/>
            <a:ext cx="516927" cy="470132"/>
            <a:chOff x="11783335" y="5515590"/>
            <a:chExt cx="516927" cy="470132"/>
          </a:xfrm>
        </p:grpSpPr>
        <p:pic>
          <p:nvPicPr>
            <p:cNvPr id="56" name="Object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1783335" y="5515590"/>
              <a:ext cx="516927" cy="470132"/>
            </a:xfrm>
            <a:prstGeom prst="rect">
              <a:avLst/>
            </a:prstGeom>
          </p:spPr>
        </p:pic>
      </p:grpSp>
      <p:pic>
        <p:nvPicPr>
          <p:cNvPr id="58" name="Object 57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2312543" y="5538353"/>
            <a:ext cx="4835514" cy="896923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officegen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officegen</dc:creator>
  <cp:lastModifiedBy>officegen</cp:lastModifiedBy>
  <cp:revision>1</cp:revision>
  <dcterms:created xsi:type="dcterms:W3CDTF">2023-07-17T11:44:18Z</dcterms:created>
  <dcterms:modified xsi:type="dcterms:W3CDTF">2023-07-17T11:44:18Z</dcterms:modified>
</cp:coreProperties>
</file>